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2.xml" ContentType="application/vnd.openxmlformats-officedocument.theme+xml"/>
  <Override PartName="/ppt/slideLayouts/slideLayout5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ink/ink8.xml" ContentType="application/inkml+xml"/>
  <Override PartName="/ppt/notesSlides/notesSlide6.xml" ContentType="application/vnd.openxmlformats-officedocument.presentationml.notesSlide+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6" r:id="rId1"/>
    <p:sldMasterId id="2147483660" r:id="rId2"/>
    <p:sldMasterId id="2147483648" r:id="rId3"/>
  </p:sldMasterIdLst>
  <p:notesMasterIdLst>
    <p:notesMasterId r:id="rId29"/>
  </p:notesMasterIdLst>
  <p:sldIdLst>
    <p:sldId id="290" r:id="rId4"/>
    <p:sldId id="291" r:id="rId5"/>
    <p:sldId id="292" r:id="rId6"/>
    <p:sldId id="258" r:id="rId7"/>
    <p:sldId id="259" r:id="rId8"/>
    <p:sldId id="260" r:id="rId9"/>
    <p:sldId id="261" r:id="rId10"/>
    <p:sldId id="271" r:id="rId11"/>
    <p:sldId id="263" r:id="rId12"/>
    <p:sldId id="264" r:id="rId13"/>
    <p:sldId id="265" r:id="rId14"/>
    <p:sldId id="268" r:id="rId15"/>
    <p:sldId id="269" r:id="rId16"/>
    <p:sldId id="270" r:id="rId17"/>
    <p:sldId id="266" r:id="rId18"/>
    <p:sldId id="267" r:id="rId19"/>
    <p:sldId id="273" r:id="rId20"/>
    <p:sldId id="283" r:id="rId21"/>
    <p:sldId id="284" r:id="rId22"/>
    <p:sldId id="285" r:id="rId23"/>
    <p:sldId id="286" r:id="rId24"/>
    <p:sldId id="287" r:id="rId25"/>
    <p:sldId id="288" r:id="rId26"/>
    <p:sldId id="289" r:id="rId27"/>
    <p:sldId id="262"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2BD37D3-F8CD-1CDD-9F6A-4558B6E55564}" v="1494" dt="2022-04-01T23:30:11.974"/>
    <p1510:client id="{78385D2C-A2A2-7421-D80C-0E4DD0356DDC}" v="401" dt="2022-03-29T00:48:00.775"/>
    <p1510:client id="{A7A0A093-B215-5D3C-3774-43C7C6FD98AC}" v="366" dt="2022-03-29T02:51:51.386"/>
    <p1510:client id="{BC5480E7-D1E8-BF9C-6C8E-0AD999185B46}" v="619" dt="2022-03-29T18:55:05.351"/>
    <p1510:client id="{D24E5757-04F1-4E2C-97DA-638C1409F4C8}" v="1697" dt="2022-03-28T21:40:10.08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972" autoAdjust="0"/>
    <p:restoredTop sz="94660"/>
  </p:normalViewPr>
  <p:slideViewPr>
    <p:cSldViewPr snapToGrid="0">
      <p:cViewPr varScale="1">
        <p:scale>
          <a:sx n="111" d="100"/>
          <a:sy n="111" d="100"/>
        </p:scale>
        <p:origin x="306"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 Type="http://schemas.openxmlformats.org/officeDocument/2006/relationships/slideMaster" Target="slideMasters/slideMaster3.xml"/><Relationship Id="rId21" Type="http://schemas.openxmlformats.org/officeDocument/2006/relationships/slide" Target="slides/slide18.xml"/><Relationship Id="rId34" Type="http://schemas.microsoft.com/office/2016/11/relationships/changesInfo" Target="changesInfos/changesInfo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presProps" Target="presProps.xml"/><Relationship Id="rId35" Type="http://schemas.microsoft.com/office/2015/10/relationships/revisionInfo" Target="revisionInfo.xml"/><Relationship Id="rId8"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aitanya Lala" userId="S::chlala@microsoft.com::89dfe217-343a-476b-8424-87cfa1872296" providerId="AD" clId="Web-{78385D2C-A2A2-7421-D80C-0E4DD0356DDC}"/>
    <pc:docChg chg="addSld modSld">
      <pc:chgData name="Chaitanya Lala" userId="S::chlala@microsoft.com::89dfe217-343a-476b-8424-87cfa1872296" providerId="AD" clId="Web-{78385D2C-A2A2-7421-D80C-0E4DD0356DDC}" dt="2022-03-29T00:48:00.775" v="266"/>
      <pc:docMkLst>
        <pc:docMk/>
      </pc:docMkLst>
      <pc:sldChg chg="addSp modSp modNotes">
        <pc:chgData name="Chaitanya Lala" userId="S::chlala@microsoft.com::89dfe217-343a-476b-8424-87cfa1872296" providerId="AD" clId="Web-{78385D2C-A2A2-7421-D80C-0E4DD0356DDC}" dt="2022-03-29T00:28:48.823" v="199"/>
        <pc:sldMkLst>
          <pc:docMk/>
          <pc:sldMk cId="1944454355" sldId="260"/>
        </pc:sldMkLst>
        <pc:spChg chg="mod">
          <ac:chgData name="Chaitanya Lala" userId="S::chlala@microsoft.com::89dfe217-343a-476b-8424-87cfa1872296" providerId="AD" clId="Web-{78385D2C-A2A2-7421-D80C-0E4DD0356DDC}" dt="2022-03-29T00:28:41.651" v="198" actId="20577"/>
          <ac:spMkLst>
            <pc:docMk/>
            <pc:sldMk cId="1944454355" sldId="260"/>
            <ac:spMk id="3" creationId="{E28D933B-E03F-1A6B-22C5-3F728CA322B4}"/>
          </ac:spMkLst>
        </pc:spChg>
        <pc:spChg chg="add">
          <ac:chgData name="Chaitanya Lala" userId="S::chlala@microsoft.com::89dfe217-343a-476b-8424-87cfa1872296" providerId="AD" clId="Web-{78385D2C-A2A2-7421-D80C-0E4DD0356DDC}" dt="2022-03-29T00:28:48.823" v="199"/>
          <ac:spMkLst>
            <pc:docMk/>
            <pc:sldMk cId="1944454355" sldId="260"/>
            <ac:spMk id="4" creationId="{5356D3EE-7EE0-8FC8-3BF4-66F4AAE1CDDC}"/>
          </ac:spMkLst>
        </pc:spChg>
      </pc:sldChg>
      <pc:sldChg chg="modSp modNotes">
        <pc:chgData name="Chaitanya Lala" userId="S::chlala@microsoft.com::89dfe217-343a-476b-8424-87cfa1872296" providerId="AD" clId="Web-{78385D2C-A2A2-7421-D80C-0E4DD0356DDC}" dt="2022-03-29T00:28:36.635" v="196" actId="20577"/>
        <pc:sldMkLst>
          <pc:docMk/>
          <pc:sldMk cId="3502150478" sldId="261"/>
        </pc:sldMkLst>
        <pc:spChg chg="mod">
          <ac:chgData name="Chaitanya Lala" userId="S::chlala@microsoft.com::89dfe217-343a-476b-8424-87cfa1872296" providerId="AD" clId="Web-{78385D2C-A2A2-7421-D80C-0E4DD0356DDC}" dt="2022-03-29T00:28:36.635" v="196" actId="20577"/>
          <ac:spMkLst>
            <pc:docMk/>
            <pc:sldMk cId="3502150478" sldId="261"/>
            <ac:spMk id="3" creationId="{E28D933B-E03F-1A6B-22C5-3F728CA322B4}"/>
          </ac:spMkLst>
        </pc:spChg>
      </pc:sldChg>
      <pc:sldChg chg="addSp delSp modSp new">
        <pc:chgData name="Chaitanya Lala" userId="S::chlala@microsoft.com::89dfe217-343a-476b-8424-87cfa1872296" providerId="AD" clId="Web-{78385D2C-A2A2-7421-D80C-0E4DD0356DDC}" dt="2022-03-29T00:48:00.775" v="266"/>
        <pc:sldMkLst>
          <pc:docMk/>
          <pc:sldMk cId="1693425739" sldId="263"/>
        </pc:sldMkLst>
        <pc:spChg chg="mod">
          <ac:chgData name="Chaitanya Lala" userId="S::chlala@microsoft.com::89dfe217-343a-476b-8424-87cfa1872296" providerId="AD" clId="Web-{78385D2C-A2A2-7421-D80C-0E4DD0356DDC}" dt="2022-03-29T00:29:04.933" v="208" actId="20577"/>
          <ac:spMkLst>
            <pc:docMk/>
            <pc:sldMk cId="1693425739" sldId="263"/>
            <ac:spMk id="2" creationId="{81003B74-B1EB-AC0B-C5C0-78261F1D07F0}"/>
          </ac:spMkLst>
        </pc:spChg>
        <pc:spChg chg="del">
          <ac:chgData name="Chaitanya Lala" userId="S::chlala@microsoft.com::89dfe217-343a-476b-8424-87cfa1872296" providerId="AD" clId="Web-{78385D2C-A2A2-7421-D80C-0E4DD0356DDC}" dt="2022-03-29T00:29:14.464" v="210"/>
          <ac:spMkLst>
            <pc:docMk/>
            <pc:sldMk cId="1693425739" sldId="263"/>
            <ac:spMk id="3" creationId="{974D78EF-0A7C-1DD8-7520-C88EFEE268C8}"/>
          </ac:spMkLst>
        </pc:spChg>
        <pc:spChg chg="del">
          <ac:chgData name="Chaitanya Lala" userId="S::chlala@microsoft.com::89dfe217-343a-476b-8424-87cfa1872296" providerId="AD" clId="Web-{78385D2C-A2A2-7421-D80C-0E4DD0356DDC}" dt="2022-03-29T00:29:11.824" v="209"/>
          <ac:spMkLst>
            <pc:docMk/>
            <pc:sldMk cId="1693425739" sldId="263"/>
            <ac:spMk id="4" creationId="{DB832A2C-3450-B24D-AF60-59BA2AB678D7}"/>
          </ac:spMkLst>
        </pc:spChg>
        <pc:spChg chg="add mod">
          <ac:chgData name="Chaitanya Lala" userId="S::chlala@microsoft.com::89dfe217-343a-476b-8424-87cfa1872296" providerId="AD" clId="Web-{78385D2C-A2A2-7421-D80C-0E4DD0356DDC}" dt="2022-03-29T00:47:34.649" v="252" actId="20577"/>
          <ac:spMkLst>
            <pc:docMk/>
            <pc:sldMk cId="1693425739" sldId="263"/>
            <ac:spMk id="60" creationId="{229DEDE3-1DC9-3953-1020-A3D69610AAFD}"/>
          </ac:spMkLst>
        </pc:spChg>
        <pc:graphicFrameChg chg="add del mod modGraphic">
          <ac:chgData name="Chaitanya Lala" userId="S::chlala@microsoft.com::89dfe217-343a-476b-8424-87cfa1872296" providerId="AD" clId="Web-{78385D2C-A2A2-7421-D80C-0E4DD0356DDC}" dt="2022-03-29T00:46:17.600" v="239"/>
          <ac:graphicFrameMkLst>
            <pc:docMk/>
            <pc:sldMk cId="1693425739" sldId="263"/>
            <ac:graphicFrameMk id="7" creationId="{1B8D952D-F51D-B7FE-3395-7233F320CBFB}"/>
          </ac:graphicFrameMkLst>
        </pc:graphicFrameChg>
        <pc:picChg chg="add del mod">
          <ac:chgData name="Chaitanya Lala" userId="S::chlala@microsoft.com::89dfe217-343a-476b-8424-87cfa1872296" providerId="AD" clId="Web-{78385D2C-A2A2-7421-D80C-0E4DD0356DDC}" dt="2022-03-29T00:43:35.580" v="219"/>
          <ac:picMkLst>
            <pc:docMk/>
            <pc:sldMk cId="1693425739" sldId="263"/>
            <ac:picMk id="5" creationId="{3014F7A6-96F2-FCAE-AEC8-18A836111F2E}"/>
          </ac:picMkLst>
        </pc:picChg>
        <pc:picChg chg="add mod">
          <ac:chgData name="Chaitanya Lala" userId="S::chlala@microsoft.com::89dfe217-343a-476b-8424-87cfa1872296" providerId="AD" clId="Web-{78385D2C-A2A2-7421-D80C-0E4DD0356DDC}" dt="2022-03-29T00:45:41.740" v="232" actId="14100"/>
          <ac:picMkLst>
            <pc:docMk/>
            <pc:sldMk cId="1693425739" sldId="263"/>
            <ac:picMk id="6" creationId="{364CE535-D6D8-03AB-915B-6F111BD21FA3}"/>
          </ac:picMkLst>
        </pc:picChg>
        <pc:inkChg chg="add del">
          <ac:chgData name="Chaitanya Lala" userId="S::chlala@microsoft.com::89dfe217-343a-476b-8424-87cfa1872296" providerId="AD" clId="Web-{78385D2C-A2A2-7421-D80C-0E4DD0356DDC}" dt="2022-03-29T00:46:38.585" v="243"/>
          <ac:inkMkLst>
            <pc:docMk/>
            <pc:sldMk cId="1693425739" sldId="263"/>
            <ac:inkMk id="56" creationId="{41056379-49A4-E958-45BF-4597F9B6BD0E}"/>
          </ac:inkMkLst>
        </pc:inkChg>
        <pc:inkChg chg="add del">
          <ac:chgData name="Chaitanya Lala" userId="S::chlala@microsoft.com::89dfe217-343a-476b-8424-87cfa1872296" providerId="AD" clId="Web-{78385D2C-A2A2-7421-D80C-0E4DD0356DDC}" dt="2022-03-29T00:46:36.007" v="242"/>
          <ac:inkMkLst>
            <pc:docMk/>
            <pc:sldMk cId="1693425739" sldId="263"/>
            <ac:inkMk id="57" creationId="{C05B6C92-31BB-532B-3B77-97E779EAAD30}"/>
          </ac:inkMkLst>
        </pc:inkChg>
        <pc:inkChg chg="add del">
          <ac:chgData name="Chaitanya Lala" userId="S::chlala@microsoft.com::89dfe217-343a-476b-8424-87cfa1872296" providerId="AD" clId="Web-{78385D2C-A2A2-7421-D80C-0E4DD0356DDC}" dt="2022-03-29T00:47:06.305" v="245"/>
          <ac:inkMkLst>
            <pc:docMk/>
            <pc:sldMk cId="1693425739" sldId="263"/>
            <ac:inkMk id="58" creationId="{428F8E29-608F-B826-1749-0886C7A753F4}"/>
          </ac:inkMkLst>
        </pc:inkChg>
        <pc:inkChg chg="add">
          <ac:chgData name="Chaitanya Lala" userId="S::chlala@microsoft.com::89dfe217-343a-476b-8424-87cfa1872296" providerId="AD" clId="Web-{78385D2C-A2A2-7421-D80C-0E4DD0356DDC}" dt="2022-03-29T00:47:15.023" v="246"/>
          <ac:inkMkLst>
            <pc:docMk/>
            <pc:sldMk cId="1693425739" sldId="263"/>
            <ac:inkMk id="59" creationId="{E2D985E6-313E-3FA6-F12E-04581326ADC3}"/>
          </ac:inkMkLst>
        </pc:inkChg>
        <pc:inkChg chg="add del">
          <ac:chgData name="Chaitanya Lala" userId="S::chlala@microsoft.com::89dfe217-343a-476b-8424-87cfa1872296" providerId="AD" clId="Web-{78385D2C-A2A2-7421-D80C-0E4DD0356DDC}" dt="2022-03-29T00:47:24.602" v="249"/>
          <ac:inkMkLst>
            <pc:docMk/>
            <pc:sldMk cId="1693425739" sldId="263"/>
            <ac:inkMk id="61" creationId="{47028323-29AE-3338-717D-08BE3118DD56}"/>
          </ac:inkMkLst>
        </pc:inkChg>
        <pc:inkChg chg="add">
          <ac:chgData name="Chaitanya Lala" userId="S::chlala@microsoft.com::89dfe217-343a-476b-8424-87cfa1872296" providerId="AD" clId="Web-{78385D2C-A2A2-7421-D80C-0E4DD0356DDC}" dt="2022-03-29T00:47:35.680" v="253"/>
          <ac:inkMkLst>
            <pc:docMk/>
            <pc:sldMk cId="1693425739" sldId="263"/>
            <ac:inkMk id="62" creationId="{E61C98E8-C5E5-3F4C-E2EB-79E77454B05C}"/>
          </ac:inkMkLst>
        </pc:inkChg>
        <pc:inkChg chg="add del">
          <ac:chgData name="Chaitanya Lala" userId="S::chlala@microsoft.com::89dfe217-343a-476b-8424-87cfa1872296" providerId="AD" clId="Web-{78385D2C-A2A2-7421-D80C-0E4DD0356DDC}" dt="2022-03-29T00:47:38.227" v="255"/>
          <ac:inkMkLst>
            <pc:docMk/>
            <pc:sldMk cId="1693425739" sldId="263"/>
            <ac:inkMk id="63" creationId="{6C406AE9-39A9-43EF-225A-86C0AB3C6588}"/>
          </ac:inkMkLst>
        </pc:inkChg>
        <pc:inkChg chg="add">
          <ac:chgData name="Chaitanya Lala" userId="S::chlala@microsoft.com::89dfe217-343a-476b-8424-87cfa1872296" providerId="AD" clId="Web-{78385D2C-A2A2-7421-D80C-0E4DD0356DDC}" dt="2022-03-29T00:47:40.540" v="256"/>
          <ac:inkMkLst>
            <pc:docMk/>
            <pc:sldMk cId="1693425739" sldId="263"/>
            <ac:inkMk id="64" creationId="{D4583BBC-D238-7E26-52FC-075412215EF2}"/>
          </ac:inkMkLst>
        </pc:inkChg>
        <pc:inkChg chg="add del">
          <ac:chgData name="Chaitanya Lala" userId="S::chlala@microsoft.com::89dfe217-343a-476b-8424-87cfa1872296" providerId="AD" clId="Web-{78385D2C-A2A2-7421-D80C-0E4DD0356DDC}" dt="2022-03-29T00:47:44.759" v="258"/>
          <ac:inkMkLst>
            <pc:docMk/>
            <pc:sldMk cId="1693425739" sldId="263"/>
            <ac:inkMk id="65" creationId="{1D079DE2-EECA-4034-BEFA-146759551BCE}"/>
          </ac:inkMkLst>
        </pc:inkChg>
        <pc:inkChg chg="add">
          <ac:chgData name="Chaitanya Lala" userId="S::chlala@microsoft.com::89dfe217-343a-476b-8424-87cfa1872296" providerId="AD" clId="Web-{78385D2C-A2A2-7421-D80C-0E4DD0356DDC}" dt="2022-03-29T00:47:54.118" v="259"/>
          <ac:inkMkLst>
            <pc:docMk/>
            <pc:sldMk cId="1693425739" sldId="263"/>
            <ac:inkMk id="66" creationId="{74AB849F-3457-E0F4-F294-DD5D664A2FB7}"/>
          </ac:inkMkLst>
        </pc:inkChg>
        <pc:inkChg chg="add">
          <ac:chgData name="Chaitanya Lala" userId="S::chlala@microsoft.com::89dfe217-343a-476b-8424-87cfa1872296" providerId="AD" clId="Web-{78385D2C-A2A2-7421-D80C-0E4DD0356DDC}" dt="2022-03-29T00:47:56.462" v="260"/>
          <ac:inkMkLst>
            <pc:docMk/>
            <pc:sldMk cId="1693425739" sldId="263"/>
            <ac:inkMk id="67" creationId="{56C9E4A1-4BDA-A2D1-0D79-F5E89A67E03D}"/>
          </ac:inkMkLst>
        </pc:inkChg>
        <pc:inkChg chg="add">
          <ac:chgData name="Chaitanya Lala" userId="S::chlala@microsoft.com::89dfe217-343a-476b-8424-87cfa1872296" providerId="AD" clId="Web-{78385D2C-A2A2-7421-D80C-0E4DD0356DDC}" dt="2022-03-29T00:47:57.150" v="261"/>
          <ac:inkMkLst>
            <pc:docMk/>
            <pc:sldMk cId="1693425739" sldId="263"/>
            <ac:inkMk id="68" creationId="{FE9560BC-F239-F203-A39E-D313C035B699}"/>
          </ac:inkMkLst>
        </pc:inkChg>
        <pc:inkChg chg="add">
          <ac:chgData name="Chaitanya Lala" userId="S::chlala@microsoft.com::89dfe217-343a-476b-8424-87cfa1872296" providerId="AD" clId="Web-{78385D2C-A2A2-7421-D80C-0E4DD0356DDC}" dt="2022-03-29T00:47:57.150" v="262"/>
          <ac:inkMkLst>
            <pc:docMk/>
            <pc:sldMk cId="1693425739" sldId="263"/>
            <ac:inkMk id="69" creationId="{5215251F-9D1B-88BE-2295-0EE65F8F3A4C}"/>
          </ac:inkMkLst>
        </pc:inkChg>
        <pc:inkChg chg="add">
          <ac:chgData name="Chaitanya Lala" userId="S::chlala@microsoft.com::89dfe217-343a-476b-8424-87cfa1872296" providerId="AD" clId="Web-{78385D2C-A2A2-7421-D80C-0E4DD0356DDC}" dt="2022-03-29T00:47:58.243" v="263"/>
          <ac:inkMkLst>
            <pc:docMk/>
            <pc:sldMk cId="1693425739" sldId="263"/>
            <ac:inkMk id="70" creationId="{679C6610-1FA0-09A2-7FB4-5347FF16A1AD}"/>
          </ac:inkMkLst>
        </pc:inkChg>
        <pc:inkChg chg="add">
          <ac:chgData name="Chaitanya Lala" userId="S::chlala@microsoft.com::89dfe217-343a-476b-8424-87cfa1872296" providerId="AD" clId="Web-{78385D2C-A2A2-7421-D80C-0E4DD0356DDC}" dt="2022-03-29T00:47:58.243" v="264"/>
          <ac:inkMkLst>
            <pc:docMk/>
            <pc:sldMk cId="1693425739" sldId="263"/>
            <ac:inkMk id="71" creationId="{0356D334-8C49-B73D-C387-48B516910018}"/>
          </ac:inkMkLst>
        </pc:inkChg>
        <pc:inkChg chg="add del">
          <ac:chgData name="Chaitanya Lala" userId="S::chlala@microsoft.com::89dfe217-343a-476b-8424-87cfa1872296" providerId="AD" clId="Web-{78385D2C-A2A2-7421-D80C-0E4DD0356DDC}" dt="2022-03-29T00:48:00.775" v="266"/>
          <ac:inkMkLst>
            <pc:docMk/>
            <pc:sldMk cId="1693425739" sldId="263"/>
            <ac:inkMk id="72" creationId="{8DCE4FFD-2013-E3EE-44B4-B6CC6057E1E8}"/>
          </ac:inkMkLst>
        </pc:inkChg>
      </pc:sldChg>
    </pc:docChg>
  </pc:docChgLst>
  <pc:docChgLst>
    <pc:chgData name="Chaitanya Lala" userId="S::chlala@microsoft.com::89dfe217-343a-476b-8424-87cfa1872296" providerId="AD" clId="Web-{A7A0A093-B215-5D3C-3774-43C7C6FD98AC}"/>
    <pc:docChg chg="addSld modSld">
      <pc:chgData name="Chaitanya Lala" userId="S::chlala@microsoft.com::89dfe217-343a-476b-8424-87cfa1872296" providerId="AD" clId="Web-{A7A0A093-B215-5D3C-3774-43C7C6FD98AC}" dt="2022-03-29T02:51:51.386" v="185" actId="20577"/>
      <pc:docMkLst>
        <pc:docMk/>
      </pc:docMkLst>
      <pc:sldChg chg="delSp modNotes">
        <pc:chgData name="Chaitanya Lala" userId="S::chlala@microsoft.com::89dfe217-343a-476b-8424-87cfa1872296" providerId="AD" clId="Web-{A7A0A093-B215-5D3C-3774-43C7C6FD98AC}" dt="2022-03-29T01:10:11.841" v="68"/>
        <pc:sldMkLst>
          <pc:docMk/>
          <pc:sldMk cId="1944454355" sldId="260"/>
        </pc:sldMkLst>
        <pc:spChg chg="del">
          <ac:chgData name="Chaitanya Lala" userId="S::chlala@microsoft.com::89dfe217-343a-476b-8424-87cfa1872296" providerId="AD" clId="Web-{A7A0A093-B215-5D3C-3774-43C7C6FD98AC}" dt="2022-03-29T01:10:11.841" v="68"/>
          <ac:spMkLst>
            <pc:docMk/>
            <pc:sldMk cId="1944454355" sldId="260"/>
            <ac:spMk id="4" creationId="{5356D3EE-7EE0-8FC8-3BF4-66F4AAE1CDDC}"/>
          </ac:spMkLst>
        </pc:spChg>
      </pc:sldChg>
      <pc:sldChg chg="modNotes">
        <pc:chgData name="Chaitanya Lala" userId="S::chlala@microsoft.com::89dfe217-343a-476b-8424-87cfa1872296" providerId="AD" clId="Web-{A7A0A093-B215-5D3C-3774-43C7C6FD98AC}" dt="2022-03-29T01:08:36.460" v="63"/>
        <pc:sldMkLst>
          <pc:docMk/>
          <pc:sldMk cId="3502150478" sldId="261"/>
        </pc:sldMkLst>
      </pc:sldChg>
      <pc:sldChg chg="addSp delSp modSp">
        <pc:chgData name="Chaitanya Lala" userId="S::chlala@microsoft.com::89dfe217-343a-476b-8424-87cfa1872296" providerId="AD" clId="Web-{A7A0A093-B215-5D3C-3774-43C7C6FD98AC}" dt="2022-03-29T02:50:10.383" v="143" actId="14100"/>
        <pc:sldMkLst>
          <pc:docMk/>
          <pc:sldMk cId="1693425739" sldId="263"/>
        </pc:sldMkLst>
        <pc:spChg chg="add mod">
          <ac:chgData name="Chaitanya Lala" userId="S::chlala@microsoft.com::89dfe217-343a-476b-8424-87cfa1872296" providerId="AD" clId="Web-{A7A0A093-B215-5D3C-3774-43C7C6FD98AC}" dt="2022-03-29T00:51:36.822" v="60" actId="20577"/>
          <ac:spMkLst>
            <pc:docMk/>
            <pc:sldMk cId="1693425739" sldId="263"/>
            <ac:spMk id="3" creationId="{F9B1A3CA-36A1-014D-9B37-BDBC8EA18E44}"/>
          </ac:spMkLst>
        </pc:spChg>
        <pc:spChg chg="add mod">
          <ac:chgData name="Chaitanya Lala" userId="S::chlala@microsoft.com::89dfe217-343a-476b-8424-87cfa1872296" providerId="AD" clId="Web-{A7A0A093-B215-5D3C-3774-43C7C6FD98AC}" dt="2022-03-29T00:51:26.102" v="59" actId="20577"/>
          <ac:spMkLst>
            <pc:docMk/>
            <pc:sldMk cId="1693425739" sldId="263"/>
            <ac:spMk id="15" creationId="{60BF358B-ADD3-DD5A-5FEF-416F27872C50}"/>
          </ac:spMkLst>
        </pc:spChg>
        <pc:spChg chg="add mod">
          <ac:chgData name="Chaitanya Lala" userId="S::chlala@microsoft.com::89dfe217-343a-476b-8424-87cfa1872296" providerId="AD" clId="Web-{A7A0A093-B215-5D3C-3774-43C7C6FD98AC}" dt="2022-03-29T01:11:17.235" v="106" actId="20577"/>
          <ac:spMkLst>
            <pc:docMk/>
            <pc:sldMk cId="1693425739" sldId="263"/>
            <ac:spMk id="16" creationId="{58E3D796-B02D-0B29-510E-6B7EE2929564}"/>
          </ac:spMkLst>
        </pc:spChg>
        <pc:spChg chg="add mod">
          <ac:chgData name="Chaitanya Lala" userId="S::chlala@microsoft.com::89dfe217-343a-476b-8424-87cfa1872296" providerId="AD" clId="Web-{A7A0A093-B215-5D3C-3774-43C7C6FD98AC}" dt="2022-03-29T01:11:08.047" v="94" actId="20577"/>
          <ac:spMkLst>
            <pc:docMk/>
            <pc:sldMk cId="1693425739" sldId="263"/>
            <ac:spMk id="17" creationId="{86B395A9-66EF-3058-F815-354772690B5C}"/>
          </ac:spMkLst>
        </pc:spChg>
        <pc:spChg chg="mod">
          <ac:chgData name="Chaitanya Lala" userId="S::chlala@microsoft.com::89dfe217-343a-476b-8424-87cfa1872296" providerId="AD" clId="Web-{A7A0A093-B215-5D3C-3774-43C7C6FD98AC}" dt="2022-03-29T00:48:25.967" v="8" actId="1076"/>
          <ac:spMkLst>
            <pc:docMk/>
            <pc:sldMk cId="1693425739" sldId="263"/>
            <ac:spMk id="60" creationId="{229DEDE3-1DC9-3953-1020-A3D69610AAFD}"/>
          </ac:spMkLst>
        </pc:spChg>
        <pc:picChg chg="mod">
          <ac:chgData name="Chaitanya Lala" userId="S::chlala@microsoft.com::89dfe217-343a-476b-8424-87cfa1872296" providerId="AD" clId="Web-{A7A0A093-B215-5D3C-3774-43C7C6FD98AC}" dt="2022-03-29T02:50:10.383" v="143" actId="14100"/>
          <ac:picMkLst>
            <pc:docMk/>
            <pc:sldMk cId="1693425739" sldId="263"/>
            <ac:picMk id="6" creationId="{364CE535-D6D8-03AB-915B-6F111BD21FA3}"/>
          </ac:picMkLst>
        </pc:picChg>
        <pc:inkChg chg="del mod">
          <ac:chgData name="Chaitanya Lala" userId="S::chlala@microsoft.com::89dfe217-343a-476b-8424-87cfa1872296" providerId="AD" clId="Web-{A7A0A093-B215-5D3C-3774-43C7C6FD98AC}" dt="2022-03-29T00:49:28.424" v="24"/>
          <ac:inkMkLst>
            <pc:docMk/>
            <pc:sldMk cId="1693425739" sldId="263"/>
            <ac:inkMk id="62" creationId="{E61C98E8-C5E5-3F4C-E2EB-79E77454B05C}"/>
          </ac:inkMkLst>
        </pc:inkChg>
        <pc:inkChg chg="add del mod">
          <ac:chgData name="Chaitanya Lala" userId="S::chlala@microsoft.com::89dfe217-343a-476b-8424-87cfa1872296" providerId="AD" clId="Web-{A7A0A093-B215-5D3C-3774-43C7C6FD98AC}" dt="2022-03-29T00:49:25.345" v="22"/>
          <ac:inkMkLst>
            <pc:docMk/>
            <pc:sldMk cId="1693425739" sldId="263"/>
            <ac:inkMk id="64" creationId="{D4583BBC-D238-7E26-52FC-075412215EF2}"/>
          </ac:inkMkLst>
        </pc:inkChg>
        <pc:inkChg chg="del">
          <ac:chgData name="Chaitanya Lala" userId="S::chlala@microsoft.com::89dfe217-343a-476b-8424-87cfa1872296" providerId="AD" clId="Web-{A7A0A093-B215-5D3C-3774-43C7C6FD98AC}" dt="2022-03-29T00:49:30.502" v="25"/>
          <ac:inkMkLst>
            <pc:docMk/>
            <pc:sldMk cId="1693425739" sldId="263"/>
            <ac:inkMk id="66" creationId="{74AB849F-3457-E0F4-F294-DD5D664A2FB7}"/>
          </ac:inkMkLst>
        </pc:inkChg>
        <pc:inkChg chg="del">
          <ac:chgData name="Chaitanya Lala" userId="S::chlala@microsoft.com::89dfe217-343a-476b-8424-87cfa1872296" providerId="AD" clId="Web-{A7A0A093-B215-5D3C-3774-43C7C6FD98AC}" dt="2022-03-29T00:48:27.889" v="9"/>
          <ac:inkMkLst>
            <pc:docMk/>
            <pc:sldMk cId="1693425739" sldId="263"/>
            <ac:inkMk id="67" creationId="{56C9E4A1-4BDA-A2D1-0D79-F5E89A67E03D}"/>
          </ac:inkMkLst>
        </pc:inkChg>
        <pc:inkChg chg="del mod">
          <ac:chgData name="Chaitanya Lala" userId="S::chlala@microsoft.com::89dfe217-343a-476b-8424-87cfa1872296" providerId="AD" clId="Web-{A7A0A093-B215-5D3C-3774-43C7C6FD98AC}" dt="2022-03-29T00:49:21.845" v="20"/>
          <ac:inkMkLst>
            <pc:docMk/>
            <pc:sldMk cId="1693425739" sldId="263"/>
            <ac:inkMk id="68" creationId="{FE9560BC-F239-F203-A39E-D313C035B699}"/>
          </ac:inkMkLst>
        </pc:inkChg>
        <pc:inkChg chg="del">
          <ac:chgData name="Chaitanya Lala" userId="S::chlala@microsoft.com::89dfe217-343a-476b-8424-87cfa1872296" providerId="AD" clId="Web-{A7A0A093-B215-5D3C-3774-43C7C6FD98AC}" dt="2022-03-29T00:48:33.030" v="10"/>
          <ac:inkMkLst>
            <pc:docMk/>
            <pc:sldMk cId="1693425739" sldId="263"/>
            <ac:inkMk id="69" creationId="{5215251F-9D1B-88BE-2295-0EE65F8F3A4C}"/>
          </ac:inkMkLst>
        </pc:inkChg>
        <pc:inkChg chg="del mod">
          <ac:chgData name="Chaitanya Lala" userId="S::chlala@microsoft.com::89dfe217-343a-476b-8424-87cfa1872296" providerId="AD" clId="Web-{A7A0A093-B215-5D3C-3774-43C7C6FD98AC}" dt="2022-03-29T00:49:31.705" v="26"/>
          <ac:inkMkLst>
            <pc:docMk/>
            <pc:sldMk cId="1693425739" sldId="263"/>
            <ac:inkMk id="70" creationId="{679C6610-1FA0-09A2-7FB4-5347FF16A1AD}"/>
          </ac:inkMkLst>
        </pc:inkChg>
        <pc:inkChg chg="del">
          <ac:chgData name="Chaitanya Lala" userId="S::chlala@microsoft.com::89dfe217-343a-476b-8424-87cfa1872296" providerId="AD" clId="Web-{A7A0A093-B215-5D3C-3774-43C7C6FD98AC}" dt="2022-03-29T00:48:39.296" v="12"/>
          <ac:inkMkLst>
            <pc:docMk/>
            <pc:sldMk cId="1693425739" sldId="263"/>
            <ac:inkMk id="71" creationId="{0356D334-8C49-B73D-C387-48B516910018}"/>
          </ac:inkMkLst>
        </pc:inkChg>
      </pc:sldChg>
      <pc:sldChg chg="addSp delSp modSp new">
        <pc:chgData name="Chaitanya Lala" userId="S::chlala@microsoft.com::89dfe217-343a-476b-8424-87cfa1872296" providerId="AD" clId="Web-{A7A0A093-B215-5D3C-3774-43C7C6FD98AC}" dt="2022-03-29T01:55:34.908" v="141" actId="20577"/>
        <pc:sldMkLst>
          <pc:docMk/>
          <pc:sldMk cId="860812067" sldId="264"/>
        </pc:sldMkLst>
        <pc:spChg chg="mod">
          <ac:chgData name="Chaitanya Lala" userId="S::chlala@microsoft.com::89dfe217-343a-476b-8424-87cfa1872296" providerId="AD" clId="Web-{A7A0A093-B215-5D3C-3774-43C7C6FD98AC}" dt="2022-03-29T01:55:34.908" v="141" actId="20577"/>
          <ac:spMkLst>
            <pc:docMk/>
            <pc:sldMk cId="860812067" sldId="264"/>
            <ac:spMk id="2" creationId="{9D550B15-F383-F43A-9849-4425E161BC24}"/>
          </ac:spMkLst>
        </pc:spChg>
        <pc:spChg chg="del">
          <ac:chgData name="Chaitanya Lala" userId="S::chlala@microsoft.com::89dfe217-343a-476b-8424-87cfa1872296" providerId="AD" clId="Web-{A7A0A093-B215-5D3C-3774-43C7C6FD98AC}" dt="2022-03-29T01:54:04.433" v="115"/>
          <ac:spMkLst>
            <pc:docMk/>
            <pc:sldMk cId="860812067" sldId="264"/>
            <ac:spMk id="3" creationId="{F9861FE1-424F-26E6-A11C-4B4222E85B67}"/>
          </ac:spMkLst>
        </pc:spChg>
        <pc:spChg chg="del">
          <ac:chgData name="Chaitanya Lala" userId="S::chlala@microsoft.com::89dfe217-343a-476b-8424-87cfa1872296" providerId="AD" clId="Web-{A7A0A093-B215-5D3C-3774-43C7C6FD98AC}" dt="2022-03-29T01:54:05.526" v="116"/>
          <ac:spMkLst>
            <pc:docMk/>
            <pc:sldMk cId="860812067" sldId="264"/>
            <ac:spMk id="4" creationId="{CA1AD989-E70F-DDD4-EC5C-1C66D3738CAE}"/>
          </ac:spMkLst>
        </pc:spChg>
        <pc:picChg chg="add mod">
          <ac:chgData name="Chaitanya Lala" userId="S::chlala@microsoft.com::89dfe217-343a-476b-8424-87cfa1872296" providerId="AD" clId="Web-{A7A0A093-B215-5D3C-3774-43C7C6FD98AC}" dt="2022-03-29T01:54:53.202" v="123" actId="14100"/>
          <ac:picMkLst>
            <pc:docMk/>
            <pc:sldMk cId="860812067" sldId="264"/>
            <ac:picMk id="5" creationId="{1E950BDB-55CF-D99F-57FA-6BF87FCDB116}"/>
          </ac:picMkLst>
        </pc:picChg>
      </pc:sldChg>
      <pc:sldChg chg="delSp modSp new">
        <pc:chgData name="Chaitanya Lala" userId="S::chlala@microsoft.com::89dfe217-343a-476b-8424-87cfa1872296" providerId="AD" clId="Web-{A7A0A093-B215-5D3C-3774-43C7C6FD98AC}" dt="2022-03-29T02:51:51.386" v="185" actId="20577"/>
        <pc:sldMkLst>
          <pc:docMk/>
          <pc:sldMk cId="1421379641" sldId="265"/>
        </pc:sldMkLst>
        <pc:spChg chg="mod">
          <ac:chgData name="Chaitanya Lala" userId="S::chlala@microsoft.com::89dfe217-343a-476b-8424-87cfa1872296" providerId="AD" clId="Web-{A7A0A093-B215-5D3C-3774-43C7C6FD98AC}" dt="2022-03-29T02:50:46.368" v="153" actId="20577"/>
          <ac:spMkLst>
            <pc:docMk/>
            <pc:sldMk cId="1421379641" sldId="265"/>
            <ac:spMk id="2" creationId="{05840293-8463-B5EB-377F-F03D3F75BB51}"/>
          </ac:spMkLst>
        </pc:spChg>
        <pc:spChg chg="mod">
          <ac:chgData name="Chaitanya Lala" userId="S::chlala@microsoft.com::89dfe217-343a-476b-8424-87cfa1872296" providerId="AD" clId="Web-{A7A0A093-B215-5D3C-3774-43C7C6FD98AC}" dt="2022-03-29T02:51:51.386" v="185" actId="20577"/>
          <ac:spMkLst>
            <pc:docMk/>
            <pc:sldMk cId="1421379641" sldId="265"/>
            <ac:spMk id="3" creationId="{29049E0A-62FB-E6B3-403D-27DFE25FDD24}"/>
          </ac:spMkLst>
        </pc:spChg>
        <pc:spChg chg="del">
          <ac:chgData name="Chaitanya Lala" userId="S::chlala@microsoft.com::89dfe217-343a-476b-8424-87cfa1872296" providerId="AD" clId="Web-{A7A0A093-B215-5D3C-3774-43C7C6FD98AC}" dt="2022-03-29T02:51:30.307" v="170"/>
          <ac:spMkLst>
            <pc:docMk/>
            <pc:sldMk cId="1421379641" sldId="265"/>
            <ac:spMk id="4" creationId="{20BD7B61-F0C0-AEB8-5AB7-08618B051EC8}"/>
          </ac:spMkLst>
        </pc:spChg>
      </pc:sldChg>
    </pc:docChg>
  </pc:docChgLst>
  <pc:docChgLst>
    <pc:chgData name="Chaitanya Lala" userId="S::chlala@microsoft.com::89dfe217-343a-476b-8424-87cfa1872296" providerId="AD" clId="Web-{BC5480E7-D1E8-BF9C-6C8E-0AD999185B46}"/>
    <pc:docChg chg="addSld modSld">
      <pc:chgData name="Chaitanya Lala" userId="S::chlala@microsoft.com::89dfe217-343a-476b-8424-87cfa1872296" providerId="AD" clId="Web-{BC5480E7-D1E8-BF9C-6C8E-0AD999185B46}" dt="2022-03-29T18:55:05.351" v="378" actId="14100"/>
      <pc:docMkLst>
        <pc:docMk/>
      </pc:docMkLst>
      <pc:sldChg chg="addSp modSp">
        <pc:chgData name="Chaitanya Lala" userId="S::chlala@microsoft.com::89dfe217-343a-476b-8424-87cfa1872296" providerId="AD" clId="Web-{BC5480E7-D1E8-BF9C-6C8E-0AD999185B46}" dt="2022-03-29T18:41:08.656" v="138" actId="20577"/>
        <pc:sldMkLst>
          <pc:docMk/>
          <pc:sldMk cId="1421379641" sldId="265"/>
        </pc:sldMkLst>
        <pc:spChg chg="mod">
          <ac:chgData name="Chaitanya Lala" userId="S::chlala@microsoft.com::89dfe217-343a-476b-8424-87cfa1872296" providerId="AD" clId="Web-{BC5480E7-D1E8-BF9C-6C8E-0AD999185B46}" dt="2022-03-29T18:40:44.483" v="128" actId="20577"/>
          <ac:spMkLst>
            <pc:docMk/>
            <pc:sldMk cId="1421379641" sldId="265"/>
            <ac:spMk id="2" creationId="{05840293-8463-B5EB-377F-F03D3F75BB51}"/>
          </ac:spMkLst>
        </pc:spChg>
        <pc:spChg chg="mod">
          <ac:chgData name="Chaitanya Lala" userId="S::chlala@microsoft.com::89dfe217-343a-476b-8424-87cfa1872296" providerId="AD" clId="Web-{BC5480E7-D1E8-BF9C-6C8E-0AD999185B46}" dt="2022-03-29T17:50:59.160" v="107" actId="20577"/>
          <ac:spMkLst>
            <pc:docMk/>
            <pc:sldMk cId="1421379641" sldId="265"/>
            <ac:spMk id="3" creationId="{29049E0A-62FB-E6B3-403D-27DFE25FDD24}"/>
          </ac:spMkLst>
        </pc:spChg>
        <pc:spChg chg="add mod">
          <ac:chgData name="Chaitanya Lala" userId="S::chlala@microsoft.com::89dfe217-343a-476b-8424-87cfa1872296" providerId="AD" clId="Web-{BC5480E7-D1E8-BF9C-6C8E-0AD999185B46}" dt="2022-03-29T18:41:08.656" v="138" actId="20577"/>
          <ac:spMkLst>
            <pc:docMk/>
            <pc:sldMk cId="1421379641" sldId="265"/>
            <ac:spMk id="5" creationId="{15B6A330-AE14-57D5-7681-35D619D3427C}"/>
          </ac:spMkLst>
        </pc:spChg>
      </pc:sldChg>
      <pc:sldChg chg="addSp delSp modSp new">
        <pc:chgData name="Chaitanya Lala" userId="S::chlala@microsoft.com::89dfe217-343a-476b-8424-87cfa1872296" providerId="AD" clId="Web-{BC5480E7-D1E8-BF9C-6C8E-0AD999185B46}" dt="2022-03-29T17:35:55.502" v="79" actId="14100"/>
        <pc:sldMkLst>
          <pc:docMk/>
          <pc:sldMk cId="2474223100" sldId="266"/>
        </pc:sldMkLst>
        <pc:spChg chg="mod">
          <ac:chgData name="Chaitanya Lala" userId="S::chlala@microsoft.com::89dfe217-343a-476b-8424-87cfa1872296" providerId="AD" clId="Web-{BC5480E7-D1E8-BF9C-6C8E-0AD999185B46}" dt="2022-03-29T17:30:33.312" v="36" actId="20577"/>
          <ac:spMkLst>
            <pc:docMk/>
            <pc:sldMk cId="2474223100" sldId="266"/>
            <ac:spMk id="2" creationId="{3BFE5599-8ADF-258F-B08A-98FC3080BA47}"/>
          </ac:spMkLst>
        </pc:spChg>
        <pc:spChg chg="del">
          <ac:chgData name="Chaitanya Lala" userId="S::chlala@microsoft.com::89dfe217-343a-476b-8424-87cfa1872296" providerId="AD" clId="Web-{BC5480E7-D1E8-BF9C-6C8E-0AD999185B46}" dt="2022-03-29T17:33:13.399" v="72"/>
          <ac:spMkLst>
            <pc:docMk/>
            <pc:sldMk cId="2474223100" sldId="266"/>
            <ac:spMk id="3" creationId="{FB555F54-4169-87E2-A1F3-A96FAF0822B6}"/>
          </ac:spMkLst>
        </pc:spChg>
        <pc:spChg chg="del">
          <ac:chgData name="Chaitanya Lala" userId="S::chlala@microsoft.com::89dfe217-343a-476b-8424-87cfa1872296" providerId="AD" clId="Web-{BC5480E7-D1E8-BF9C-6C8E-0AD999185B46}" dt="2022-03-29T17:33:10.915" v="71"/>
          <ac:spMkLst>
            <pc:docMk/>
            <pc:sldMk cId="2474223100" sldId="266"/>
            <ac:spMk id="4" creationId="{AB83922D-0750-8122-928B-0F7F62CE197F}"/>
          </ac:spMkLst>
        </pc:spChg>
        <pc:picChg chg="add mod">
          <ac:chgData name="Chaitanya Lala" userId="S::chlala@microsoft.com::89dfe217-343a-476b-8424-87cfa1872296" providerId="AD" clId="Web-{BC5480E7-D1E8-BF9C-6C8E-0AD999185B46}" dt="2022-03-29T17:35:55.502" v="79" actId="14100"/>
          <ac:picMkLst>
            <pc:docMk/>
            <pc:sldMk cId="2474223100" sldId="266"/>
            <ac:picMk id="5" creationId="{7C5AC7D7-641E-9638-7278-0EFA91FC9FD8}"/>
          </ac:picMkLst>
        </pc:picChg>
      </pc:sldChg>
      <pc:sldChg chg="addSp delSp modSp new modNotes">
        <pc:chgData name="Chaitanya Lala" userId="S::chlala@microsoft.com::89dfe217-343a-476b-8424-87cfa1872296" providerId="AD" clId="Web-{BC5480E7-D1E8-BF9C-6C8E-0AD999185B46}" dt="2022-03-29T17:49:58.266" v="105"/>
        <pc:sldMkLst>
          <pc:docMk/>
          <pc:sldMk cId="2069468650" sldId="267"/>
        </pc:sldMkLst>
        <pc:spChg chg="mod">
          <ac:chgData name="Chaitanya Lala" userId="S::chlala@microsoft.com::89dfe217-343a-476b-8424-87cfa1872296" providerId="AD" clId="Web-{BC5480E7-D1E8-BF9C-6C8E-0AD999185B46}" dt="2022-03-29T17:31:38.644" v="65" actId="20577"/>
          <ac:spMkLst>
            <pc:docMk/>
            <pc:sldMk cId="2069468650" sldId="267"/>
            <ac:spMk id="2" creationId="{EB79B3EB-3890-08E1-13C3-E1B601874003}"/>
          </ac:spMkLst>
        </pc:spChg>
        <pc:spChg chg="del">
          <ac:chgData name="Chaitanya Lala" userId="S::chlala@microsoft.com::89dfe217-343a-476b-8424-87cfa1872296" providerId="AD" clId="Web-{BC5480E7-D1E8-BF9C-6C8E-0AD999185B46}" dt="2022-03-29T17:30:44.016" v="39"/>
          <ac:spMkLst>
            <pc:docMk/>
            <pc:sldMk cId="2069468650" sldId="267"/>
            <ac:spMk id="3" creationId="{A8D85781-7D08-FD44-5B31-00177F874397}"/>
          </ac:spMkLst>
        </pc:spChg>
        <pc:spChg chg="del">
          <ac:chgData name="Chaitanya Lala" userId="S::chlala@microsoft.com::89dfe217-343a-476b-8424-87cfa1872296" providerId="AD" clId="Web-{BC5480E7-D1E8-BF9C-6C8E-0AD999185B46}" dt="2022-03-29T17:30:42.250" v="38"/>
          <ac:spMkLst>
            <pc:docMk/>
            <pc:sldMk cId="2069468650" sldId="267"/>
            <ac:spMk id="4" creationId="{302BD9CC-21C7-065A-53CF-1CE3A5872BA4}"/>
          </ac:spMkLst>
        </pc:spChg>
        <pc:picChg chg="add mod">
          <ac:chgData name="Chaitanya Lala" userId="S::chlala@microsoft.com::89dfe217-343a-476b-8424-87cfa1872296" providerId="AD" clId="Web-{BC5480E7-D1E8-BF9C-6C8E-0AD999185B46}" dt="2022-03-29T17:31:19.831" v="49" actId="14100"/>
          <ac:picMkLst>
            <pc:docMk/>
            <pc:sldMk cId="2069468650" sldId="267"/>
            <ac:picMk id="5" creationId="{92FB3920-6F83-1739-7E9A-2757EC292016}"/>
          </ac:picMkLst>
        </pc:picChg>
      </pc:sldChg>
      <pc:sldChg chg="addSp delSp modSp new">
        <pc:chgData name="Chaitanya Lala" userId="S::chlala@microsoft.com::89dfe217-343a-476b-8424-87cfa1872296" providerId="AD" clId="Web-{BC5480E7-D1E8-BF9C-6C8E-0AD999185B46}" dt="2022-03-29T18:50:18.890" v="340" actId="20577"/>
        <pc:sldMkLst>
          <pc:docMk/>
          <pc:sldMk cId="85739227" sldId="268"/>
        </pc:sldMkLst>
        <pc:spChg chg="mod">
          <ac:chgData name="Chaitanya Lala" userId="S::chlala@microsoft.com::89dfe217-343a-476b-8424-87cfa1872296" providerId="AD" clId="Web-{BC5480E7-D1E8-BF9C-6C8E-0AD999185B46}" dt="2022-03-29T18:40:25.404" v="124" actId="20577"/>
          <ac:spMkLst>
            <pc:docMk/>
            <pc:sldMk cId="85739227" sldId="268"/>
            <ac:spMk id="2" creationId="{5D55C3BD-3BFF-40F7-596C-991FB82EDC87}"/>
          </ac:spMkLst>
        </pc:spChg>
        <pc:spChg chg="del">
          <ac:chgData name="Chaitanya Lala" userId="S::chlala@microsoft.com::89dfe217-343a-476b-8424-87cfa1872296" providerId="AD" clId="Web-{BC5480E7-D1E8-BF9C-6C8E-0AD999185B46}" dt="2022-03-29T18:39:10.480" v="115"/>
          <ac:spMkLst>
            <pc:docMk/>
            <pc:sldMk cId="85739227" sldId="268"/>
            <ac:spMk id="3" creationId="{1B6BD83F-87B0-BB87-D557-569FE6DB2E02}"/>
          </ac:spMkLst>
        </pc:spChg>
        <pc:spChg chg="del">
          <ac:chgData name="Chaitanya Lala" userId="S::chlala@microsoft.com::89dfe217-343a-476b-8424-87cfa1872296" providerId="AD" clId="Web-{BC5480E7-D1E8-BF9C-6C8E-0AD999185B46}" dt="2022-03-29T18:39:04.527" v="114"/>
          <ac:spMkLst>
            <pc:docMk/>
            <pc:sldMk cId="85739227" sldId="268"/>
            <ac:spMk id="4" creationId="{746C1746-DCD9-49B6-EEBB-53F9E304AB50}"/>
          </ac:spMkLst>
        </pc:spChg>
        <pc:spChg chg="add mod">
          <ac:chgData name="Chaitanya Lala" userId="S::chlala@microsoft.com::89dfe217-343a-476b-8424-87cfa1872296" providerId="AD" clId="Web-{BC5480E7-D1E8-BF9C-6C8E-0AD999185B46}" dt="2022-03-29T18:50:18.890" v="340" actId="20577"/>
          <ac:spMkLst>
            <pc:docMk/>
            <pc:sldMk cId="85739227" sldId="268"/>
            <ac:spMk id="6" creationId="{F96866C1-0D26-1C41-9BA7-4F2F97420E8D}"/>
          </ac:spMkLst>
        </pc:spChg>
      </pc:sldChg>
      <pc:sldChg chg="addSp delSp modSp add replId">
        <pc:chgData name="Chaitanya Lala" userId="S::chlala@microsoft.com::89dfe217-343a-476b-8424-87cfa1872296" providerId="AD" clId="Web-{BC5480E7-D1E8-BF9C-6C8E-0AD999185B46}" dt="2022-03-29T18:46:46.681" v="311" actId="20577"/>
        <pc:sldMkLst>
          <pc:docMk/>
          <pc:sldMk cId="3096438289" sldId="269"/>
        </pc:sldMkLst>
        <pc:spChg chg="mod">
          <ac:chgData name="Chaitanya Lala" userId="S::chlala@microsoft.com::89dfe217-343a-476b-8424-87cfa1872296" providerId="AD" clId="Web-{BC5480E7-D1E8-BF9C-6C8E-0AD999185B46}" dt="2022-03-29T18:46:46.681" v="311" actId="20577"/>
          <ac:spMkLst>
            <pc:docMk/>
            <pc:sldMk cId="3096438289" sldId="269"/>
            <ac:spMk id="2" creationId="{5D55C3BD-3BFF-40F7-596C-991FB82EDC87}"/>
          </ac:spMkLst>
        </pc:spChg>
        <pc:spChg chg="add del mod">
          <ac:chgData name="Chaitanya Lala" userId="S::chlala@microsoft.com::89dfe217-343a-476b-8424-87cfa1872296" providerId="AD" clId="Web-{BC5480E7-D1E8-BF9C-6C8E-0AD999185B46}" dt="2022-03-29T18:46:16.977" v="297"/>
          <ac:spMkLst>
            <pc:docMk/>
            <pc:sldMk cId="3096438289" sldId="269"/>
            <ac:spMk id="4" creationId="{3D1AA3BD-3B69-9F74-879C-B4BA97422827}"/>
          </ac:spMkLst>
        </pc:spChg>
        <pc:spChg chg="del">
          <ac:chgData name="Chaitanya Lala" userId="S::chlala@microsoft.com::89dfe217-343a-476b-8424-87cfa1872296" providerId="AD" clId="Web-{BC5480E7-D1E8-BF9C-6C8E-0AD999185B46}" dt="2022-03-29T18:44:32.958" v="295"/>
          <ac:spMkLst>
            <pc:docMk/>
            <pc:sldMk cId="3096438289" sldId="269"/>
            <ac:spMk id="6" creationId="{F96866C1-0D26-1C41-9BA7-4F2F97420E8D}"/>
          </ac:spMkLst>
        </pc:spChg>
        <pc:picChg chg="add mod">
          <ac:chgData name="Chaitanya Lala" userId="S::chlala@microsoft.com::89dfe217-343a-476b-8424-87cfa1872296" providerId="AD" clId="Web-{BC5480E7-D1E8-BF9C-6C8E-0AD999185B46}" dt="2022-03-29T18:46:33.805" v="305" actId="14100"/>
          <ac:picMkLst>
            <pc:docMk/>
            <pc:sldMk cId="3096438289" sldId="269"/>
            <ac:picMk id="5" creationId="{8F3D6A7E-5E02-F2A6-8850-7F5806FCA6B3}"/>
          </ac:picMkLst>
        </pc:picChg>
      </pc:sldChg>
      <pc:sldChg chg="addSp delSp modSp add replId">
        <pc:chgData name="Chaitanya Lala" userId="S::chlala@microsoft.com::89dfe217-343a-476b-8424-87cfa1872296" providerId="AD" clId="Web-{BC5480E7-D1E8-BF9C-6C8E-0AD999185B46}" dt="2022-03-29T18:52:12.815" v="357" actId="14100"/>
        <pc:sldMkLst>
          <pc:docMk/>
          <pc:sldMk cId="1814374565" sldId="270"/>
        </pc:sldMkLst>
        <pc:spChg chg="mod">
          <ac:chgData name="Chaitanya Lala" userId="S::chlala@microsoft.com::89dfe217-343a-476b-8424-87cfa1872296" providerId="AD" clId="Web-{BC5480E7-D1E8-BF9C-6C8E-0AD999185B46}" dt="2022-03-29T18:47:08.416" v="319" actId="20577"/>
          <ac:spMkLst>
            <pc:docMk/>
            <pc:sldMk cId="1814374565" sldId="270"/>
            <ac:spMk id="2" creationId="{5D55C3BD-3BFF-40F7-596C-991FB82EDC87}"/>
          </ac:spMkLst>
        </pc:spChg>
        <pc:picChg chg="add del mod">
          <ac:chgData name="Chaitanya Lala" userId="S::chlala@microsoft.com::89dfe217-343a-476b-8424-87cfa1872296" providerId="AD" clId="Web-{BC5480E7-D1E8-BF9C-6C8E-0AD999185B46}" dt="2022-03-29T18:51:19.204" v="341"/>
          <ac:picMkLst>
            <pc:docMk/>
            <pc:sldMk cId="1814374565" sldId="270"/>
            <ac:picMk id="3" creationId="{C95C8673-03F0-0040-1A7B-8FB2474B0260}"/>
          </ac:picMkLst>
        </pc:picChg>
        <pc:picChg chg="add mod">
          <ac:chgData name="Chaitanya Lala" userId="S::chlala@microsoft.com::89dfe217-343a-476b-8424-87cfa1872296" providerId="AD" clId="Web-{BC5480E7-D1E8-BF9C-6C8E-0AD999185B46}" dt="2022-03-29T18:52:12.815" v="357" actId="14100"/>
          <ac:picMkLst>
            <pc:docMk/>
            <pc:sldMk cId="1814374565" sldId="270"/>
            <ac:picMk id="4" creationId="{F76AD9F9-BB8F-2795-7AF5-453E3B34769E}"/>
          </ac:picMkLst>
        </pc:picChg>
        <pc:picChg chg="del">
          <ac:chgData name="Chaitanya Lala" userId="S::chlala@microsoft.com::89dfe217-343a-476b-8424-87cfa1872296" providerId="AD" clId="Web-{BC5480E7-D1E8-BF9C-6C8E-0AD999185B46}" dt="2022-03-29T18:47:09.588" v="320"/>
          <ac:picMkLst>
            <pc:docMk/>
            <pc:sldMk cId="1814374565" sldId="270"/>
            <ac:picMk id="5" creationId="{8F3D6A7E-5E02-F2A6-8850-7F5806FCA6B3}"/>
          </ac:picMkLst>
        </pc:picChg>
      </pc:sldChg>
      <pc:sldChg chg="addSp delSp modSp add replId">
        <pc:chgData name="Chaitanya Lala" userId="S::chlala@microsoft.com::89dfe217-343a-476b-8424-87cfa1872296" providerId="AD" clId="Web-{BC5480E7-D1E8-BF9C-6C8E-0AD999185B46}" dt="2022-03-29T18:55:05.351" v="378" actId="14100"/>
        <pc:sldMkLst>
          <pc:docMk/>
          <pc:sldMk cId="533579580" sldId="271"/>
        </pc:sldMkLst>
        <pc:spChg chg="mod">
          <ac:chgData name="Chaitanya Lala" userId="S::chlala@microsoft.com::89dfe217-343a-476b-8424-87cfa1872296" providerId="AD" clId="Web-{BC5480E7-D1E8-BF9C-6C8E-0AD999185B46}" dt="2022-03-29T18:53:42.630" v="362" actId="20577"/>
          <ac:spMkLst>
            <pc:docMk/>
            <pc:sldMk cId="533579580" sldId="271"/>
            <ac:spMk id="2" creationId="{B7A94D1A-1C7A-721E-7391-EFD2639A6762}"/>
          </ac:spMkLst>
        </pc:spChg>
        <pc:spChg chg="del">
          <ac:chgData name="Chaitanya Lala" userId="S::chlala@microsoft.com::89dfe217-343a-476b-8424-87cfa1872296" providerId="AD" clId="Web-{BC5480E7-D1E8-BF9C-6C8E-0AD999185B46}" dt="2022-03-29T18:53:46.302" v="363"/>
          <ac:spMkLst>
            <pc:docMk/>
            <pc:sldMk cId="533579580" sldId="271"/>
            <ac:spMk id="3" creationId="{E28D933B-E03F-1A6B-22C5-3F728CA322B4}"/>
          </ac:spMkLst>
        </pc:spChg>
        <pc:spChg chg="add del mod">
          <ac:chgData name="Chaitanya Lala" userId="S::chlala@microsoft.com::89dfe217-343a-476b-8424-87cfa1872296" providerId="AD" clId="Web-{BC5480E7-D1E8-BF9C-6C8E-0AD999185B46}" dt="2022-03-29T18:53:49.536" v="364"/>
          <ac:spMkLst>
            <pc:docMk/>
            <pc:sldMk cId="533579580" sldId="271"/>
            <ac:spMk id="5" creationId="{8AA9DDFE-4CA8-9833-CD32-9D6456DDEEB7}"/>
          </ac:spMkLst>
        </pc:spChg>
        <pc:picChg chg="add mod">
          <ac:chgData name="Chaitanya Lala" userId="S::chlala@microsoft.com::89dfe217-343a-476b-8424-87cfa1872296" providerId="AD" clId="Web-{BC5480E7-D1E8-BF9C-6C8E-0AD999185B46}" dt="2022-03-29T18:55:05.351" v="378" actId="14100"/>
          <ac:picMkLst>
            <pc:docMk/>
            <pc:sldMk cId="533579580" sldId="271"/>
            <ac:picMk id="6" creationId="{AC00A002-CFB9-4EDA-591E-DF31CF8D3C23}"/>
          </ac:picMkLst>
        </pc:picChg>
      </pc:sldChg>
    </pc:docChg>
  </pc:docChgLst>
  <pc:docChgLst>
    <pc:chgData name="Chaitanya Lala" userId="S::chlala@microsoft.com::89dfe217-343a-476b-8424-87cfa1872296" providerId="AD" clId="Web-{32BD37D3-F8CD-1CDD-9F6A-4558B6E55564}"/>
    <pc:docChg chg="addSld delSld modSld sldOrd">
      <pc:chgData name="Chaitanya Lala" userId="S::chlala@microsoft.com::89dfe217-343a-476b-8424-87cfa1872296" providerId="AD" clId="Web-{32BD37D3-F8CD-1CDD-9F6A-4558B6E55564}" dt="2022-04-01T23:30:11.974" v="999" actId="20577"/>
      <pc:docMkLst>
        <pc:docMk/>
      </pc:docMkLst>
      <pc:sldChg chg="modSp">
        <pc:chgData name="Chaitanya Lala" userId="S::chlala@microsoft.com::89dfe217-343a-476b-8424-87cfa1872296" providerId="AD" clId="Web-{32BD37D3-F8CD-1CDD-9F6A-4558B6E55564}" dt="2022-04-01T23:09:45.221" v="981" actId="20577"/>
        <pc:sldMkLst>
          <pc:docMk/>
          <pc:sldMk cId="2065677986" sldId="262"/>
        </pc:sldMkLst>
        <pc:spChg chg="mod">
          <ac:chgData name="Chaitanya Lala" userId="S::chlala@microsoft.com::89dfe217-343a-476b-8424-87cfa1872296" providerId="AD" clId="Web-{32BD37D3-F8CD-1CDD-9F6A-4558B6E55564}" dt="2022-04-01T23:09:45.221" v="981" actId="20577"/>
          <ac:spMkLst>
            <pc:docMk/>
            <pc:sldMk cId="2065677986" sldId="262"/>
            <ac:spMk id="3" creationId="{FFDB602D-555F-4BDD-D528-B4994084E124}"/>
          </ac:spMkLst>
        </pc:spChg>
      </pc:sldChg>
      <pc:sldChg chg="modNotes">
        <pc:chgData name="Chaitanya Lala" userId="S::chlala@microsoft.com::89dfe217-343a-476b-8424-87cfa1872296" providerId="AD" clId="Web-{32BD37D3-F8CD-1CDD-9F6A-4558B6E55564}" dt="2022-04-01T21:24:05.765" v="12"/>
        <pc:sldMkLst>
          <pc:docMk/>
          <pc:sldMk cId="2069468650" sldId="267"/>
        </pc:sldMkLst>
      </pc:sldChg>
      <pc:sldChg chg="modSp">
        <pc:chgData name="Chaitanya Lala" userId="S::chlala@microsoft.com::89dfe217-343a-476b-8424-87cfa1872296" providerId="AD" clId="Web-{32BD37D3-F8CD-1CDD-9F6A-4558B6E55564}" dt="2022-04-01T23:13:21.756" v="986" actId="14100"/>
        <pc:sldMkLst>
          <pc:docMk/>
          <pc:sldMk cId="533579580" sldId="271"/>
        </pc:sldMkLst>
        <pc:picChg chg="mod">
          <ac:chgData name="Chaitanya Lala" userId="S::chlala@microsoft.com::89dfe217-343a-476b-8424-87cfa1872296" providerId="AD" clId="Web-{32BD37D3-F8CD-1CDD-9F6A-4558B6E55564}" dt="2022-04-01T23:13:21.756" v="986" actId="14100"/>
          <ac:picMkLst>
            <pc:docMk/>
            <pc:sldMk cId="533579580" sldId="271"/>
            <ac:picMk id="6" creationId="{AC00A002-CFB9-4EDA-591E-DF31CF8D3C23}"/>
          </ac:picMkLst>
        </pc:picChg>
      </pc:sldChg>
      <pc:sldChg chg="addSp delSp modSp new del">
        <pc:chgData name="Chaitanya Lala" userId="S::chlala@microsoft.com::89dfe217-343a-476b-8424-87cfa1872296" providerId="AD" clId="Web-{32BD37D3-F8CD-1CDD-9F6A-4558B6E55564}" dt="2022-04-01T22:31:38.858" v="259"/>
        <pc:sldMkLst>
          <pc:docMk/>
          <pc:sldMk cId="1136809734" sldId="272"/>
        </pc:sldMkLst>
        <pc:spChg chg="del">
          <ac:chgData name="Chaitanya Lala" userId="S::chlala@microsoft.com::89dfe217-343a-476b-8424-87cfa1872296" providerId="AD" clId="Web-{32BD37D3-F8CD-1CDD-9F6A-4558B6E55564}" dt="2022-04-01T22:28:46.565" v="158"/>
          <ac:spMkLst>
            <pc:docMk/>
            <pc:sldMk cId="1136809734" sldId="272"/>
            <ac:spMk id="2" creationId="{1E085AF1-6509-4A59-0FE2-B07C76008714}"/>
          </ac:spMkLst>
        </pc:spChg>
        <pc:spChg chg="del">
          <ac:chgData name="Chaitanya Lala" userId="S::chlala@microsoft.com::89dfe217-343a-476b-8424-87cfa1872296" providerId="AD" clId="Web-{32BD37D3-F8CD-1CDD-9F6A-4558B6E55564}" dt="2022-04-01T22:28:50.002" v="159"/>
          <ac:spMkLst>
            <pc:docMk/>
            <pc:sldMk cId="1136809734" sldId="272"/>
            <ac:spMk id="3" creationId="{4B2F9F4E-29E1-2CD9-9170-6F85D4B29E02}"/>
          </ac:spMkLst>
        </pc:spChg>
        <pc:spChg chg="del">
          <ac:chgData name="Chaitanya Lala" userId="S::chlala@microsoft.com::89dfe217-343a-476b-8424-87cfa1872296" providerId="AD" clId="Web-{32BD37D3-F8CD-1CDD-9F6A-4558B6E55564}" dt="2022-04-01T22:28:52.252" v="160"/>
          <ac:spMkLst>
            <pc:docMk/>
            <pc:sldMk cId="1136809734" sldId="272"/>
            <ac:spMk id="4" creationId="{5660F213-E7D0-9686-672A-BAF26B6D26B5}"/>
          </ac:spMkLst>
        </pc:spChg>
        <pc:picChg chg="add mod">
          <ac:chgData name="Chaitanya Lala" userId="S::chlala@microsoft.com::89dfe217-343a-476b-8424-87cfa1872296" providerId="AD" clId="Web-{32BD37D3-F8CD-1CDD-9F6A-4558B6E55564}" dt="2022-04-01T22:29:22.380" v="167" actId="14100"/>
          <ac:picMkLst>
            <pc:docMk/>
            <pc:sldMk cId="1136809734" sldId="272"/>
            <ac:picMk id="5" creationId="{3DF0A9A0-6F77-74E1-6B89-475AB91B4E22}"/>
          </ac:picMkLst>
        </pc:picChg>
        <pc:inkChg chg="add del">
          <ac:chgData name="Chaitanya Lala" userId="S::chlala@microsoft.com::89dfe217-343a-476b-8424-87cfa1872296" providerId="AD" clId="Web-{32BD37D3-F8CD-1CDD-9F6A-4558B6E55564}" dt="2022-04-01T22:30:12.446" v="179"/>
          <ac:inkMkLst>
            <pc:docMk/>
            <pc:sldMk cId="1136809734" sldId="272"/>
            <ac:inkMk id="6" creationId="{DB37A291-F32B-2119-3CBA-3BA095CAB61B}"/>
          </ac:inkMkLst>
        </pc:inkChg>
        <pc:inkChg chg="add del">
          <ac:chgData name="Chaitanya Lala" userId="S::chlala@microsoft.com::89dfe217-343a-476b-8424-87cfa1872296" providerId="AD" clId="Web-{32BD37D3-F8CD-1CDD-9F6A-4558B6E55564}" dt="2022-04-01T22:31:19.435" v="255"/>
          <ac:inkMkLst>
            <pc:docMk/>
            <pc:sldMk cId="1136809734" sldId="272"/>
            <ac:inkMk id="7" creationId="{B806AE90-B892-90E4-CE07-D569C1F3EB05}"/>
          </ac:inkMkLst>
        </pc:inkChg>
        <pc:inkChg chg="add del">
          <ac:chgData name="Chaitanya Lala" userId="S::chlala@microsoft.com::89dfe217-343a-476b-8424-87cfa1872296" providerId="AD" clId="Web-{32BD37D3-F8CD-1CDD-9F6A-4558B6E55564}" dt="2022-04-01T22:30:46.432" v="208"/>
          <ac:inkMkLst>
            <pc:docMk/>
            <pc:sldMk cId="1136809734" sldId="272"/>
            <ac:inkMk id="8" creationId="{194F022B-A756-FA82-1BC1-B2F2D2A91B0E}"/>
          </ac:inkMkLst>
        </pc:inkChg>
        <pc:inkChg chg="add del">
          <ac:chgData name="Chaitanya Lala" userId="S::chlala@microsoft.com::89dfe217-343a-476b-8424-87cfa1872296" providerId="AD" clId="Web-{32BD37D3-F8CD-1CDD-9F6A-4558B6E55564}" dt="2022-04-01T22:30:46.432" v="207"/>
          <ac:inkMkLst>
            <pc:docMk/>
            <pc:sldMk cId="1136809734" sldId="272"/>
            <ac:inkMk id="9" creationId="{A5C92D43-0EFC-83AB-DF58-FF8A281FFE47}"/>
          </ac:inkMkLst>
        </pc:inkChg>
        <pc:inkChg chg="add del">
          <ac:chgData name="Chaitanya Lala" userId="S::chlala@microsoft.com::89dfe217-343a-476b-8424-87cfa1872296" providerId="AD" clId="Web-{32BD37D3-F8CD-1CDD-9F6A-4558B6E55564}" dt="2022-04-01T22:30:46.432" v="206"/>
          <ac:inkMkLst>
            <pc:docMk/>
            <pc:sldMk cId="1136809734" sldId="272"/>
            <ac:inkMk id="10" creationId="{5588DFF8-DD1C-A2FC-19F3-23E9FFD0D37D}"/>
          </ac:inkMkLst>
        </pc:inkChg>
        <pc:inkChg chg="add del">
          <ac:chgData name="Chaitanya Lala" userId="S::chlala@microsoft.com::89dfe217-343a-476b-8424-87cfa1872296" providerId="AD" clId="Web-{32BD37D3-F8CD-1CDD-9F6A-4558B6E55564}" dt="2022-04-01T22:30:46.432" v="205"/>
          <ac:inkMkLst>
            <pc:docMk/>
            <pc:sldMk cId="1136809734" sldId="272"/>
            <ac:inkMk id="11" creationId="{11736F24-D914-4D2A-CC54-AD384DCD1F43}"/>
          </ac:inkMkLst>
        </pc:inkChg>
        <pc:inkChg chg="add del">
          <ac:chgData name="Chaitanya Lala" userId="S::chlala@microsoft.com::89dfe217-343a-476b-8424-87cfa1872296" providerId="AD" clId="Web-{32BD37D3-F8CD-1CDD-9F6A-4558B6E55564}" dt="2022-04-01T22:30:46.432" v="204"/>
          <ac:inkMkLst>
            <pc:docMk/>
            <pc:sldMk cId="1136809734" sldId="272"/>
            <ac:inkMk id="12" creationId="{51E551CE-6319-7588-DF9E-53F8116613DD}"/>
          </ac:inkMkLst>
        </pc:inkChg>
        <pc:inkChg chg="add del">
          <ac:chgData name="Chaitanya Lala" userId="S::chlala@microsoft.com::89dfe217-343a-476b-8424-87cfa1872296" providerId="AD" clId="Web-{32BD37D3-F8CD-1CDD-9F6A-4558B6E55564}" dt="2022-04-01T22:30:35.635" v="189"/>
          <ac:inkMkLst>
            <pc:docMk/>
            <pc:sldMk cId="1136809734" sldId="272"/>
            <ac:inkMk id="13" creationId="{8EB632ED-B8D5-F003-4032-15F2FAC7E381}"/>
          </ac:inkMkLst>
        </pc:inkChg>
        <pc:inkChg chg="add del">
          <ac:chgData name="Chaitanya Lala" userId="S::chlala@microsoft.com::89dfe217-343a-476b-8424-87cfa1872296" providerId="AD" clId="Web-{32BD37D3-F8CD-1CDD-9F6A-4558B6E55564}" dt="2022-04-01T22:30:35.635" v="188"/>
          <ac:inkMkLst>
            <pc:docMk/>
            <pc:sldMk cId="1136809734" sldId="272"/>
            <ac:inkMk id="14" creationId="{A65C8544-022A-0DA5-8551-7A1BE5F91A3E}"/>
          </ac:inkMkLst>
        </pc:inkChg>
        <pc:inkChg chg="add del">
          <ac:chgData name="Chaitanya Lala" userId="S::chlala@microsoft.com::89dfe217-343a-476b-8424-87cfa1872296" providerId="AD" clId="Web-{32BD37D3-F8CD-1CDD-9F6A-4558B6E55564}" dt="2022-04-01T22:30:46.432" v="203"/>
          <ac:inkMkLst>
            <pc:docMk/>
            <pc:sldMk cId="1136809734" sldId="272"/>
            <ac:inkMk id="15" creationId="{717B0930-D985-8EE2-1E08-9F842A8F8F48}"/>
          </ac:inkMkLst>
        </pc:inkChg>
        <pc:inkChg chg="add del">
          <ac:chgData name="Chaitanya Lala" userId="S::chlala@microsoft.com::89dfe217-343a-476b-8424-87cfa1872296" providerId="AD" clId="Web-{32BD37D3-F8CD-1CDD-9F6A-4558B6E55564}" dt="2022-04-01T22:30:46.432" v="202"/>
          <ac:inkMkLst>
            <pc:docMk/>
            <pc:sldMk cId="1136809734" sldId="272"/>
            <ac:inkMk id="16" creationId="{90D3A014-61BE-C008-4CD1-80C6BC622796}"/>
          </ac:inkMkLst>
        </pc:inkChg>
        <pc:inkChg chg="add del">
          <ac:chgData name="Chaitanya Lala" userId="S::chlala@microsoft.com::89dfe217-343a-476b-8424-87cfa1872296" providerId="AD" clId="Web-{32BD37D3-F8CD-1CDD-9F6A-4558B6E55564}" dt="2022-04-01T22:30:46.417" v="201"/>
          <ac:inkMkLst>
            <pc:docMk/>
            <pc:sldMk cId="1136809734" sldId="272"/>
            <ac:inkMk id="17" creationId="{2C7ACF91-9A4E-1180-22F9-2B529954E70A}"/>
          </ac:inkMkLst>
        </pc:inkChg>
        <pc:inkChg chg="add del">
          <ac:chgData name="Chaitanya Lala" userId="S::chlala@microsoft.com::89dfe217-343a-476b-8424-87cfa1872296" providerId="AD" clId="Web-{32BD37D3-F8CD-1CDD-9F6A-4558B6E55564}" dt="2022-04-01T22:30:46.417" v="200"/>
          <ac:inkMkLst>
            <pc:docMk/>
            <pc:sldMk cId="1136809734" sldId="272"/>
            <ac:inkMk id="18" creationId="{84F7499E-622F-127E-74A4-A13C1CD7652F}"/>
          </ac:inkMkLst>
        </pc:inkChg>
        <pc:inkChg chg="add del">
          <ac:chgData name="Chaitanya Lala" userId="S::chlala@microsoft.com::89dfe217-343a-476b-8424-87cfa1872296" providerId="AD" clId="Web-{32BD37D3-F8CD-1CDD-9F6A-4558B6E55564}" dt="2022-04-01T22:30:46.417" v="199"/>
          <ac:inkMkLst>
            <pc:docMk/>
            <pc:sldMk cId="1136809734" sldId="272"/>
            <ac:inkMk id="19" creationId="{8230AC65-706D-B075-EF9E-83BE2E0697E9}"/>
          </ac:inkMkLst>
        </pc:inkChg>
        <pc:inkChg chg="add del">
          <ac:chgData name="Chaitanya Lala" userId="S::chlala@microsoft.com::89dfe217-343a-476b-8424-87cfa1872296" providerId="AD" clId="Web-{32BD37D3-F8CD-1CDD-9F6A-4558B6E55564}" dt="2022-04-01T22:30:46.417" v="198"/>
          <ac:inkMkLst>
            <pc:docMk/>
            <pc:sldMk cId="1136809734" sldId="272"/>
            <ac:inkMk id="20" creationId="{3F0502A9-CBB6-F301-D7A0-F3E3428181B6}"/>
          </ac:inkMkLst>
        </pc:inkChg>
        <pc:inkChg chg="add del">
          <ac:chgData name="Chaitanya Lala" userId="S::chlala@microsoft.com::89dfe217-343a-476b-8424-87cfa1872296" providerId="AD" clId="Web-{32BD37D3-F8CD-1CDD-9F6A-4558B6E55564}" dt="2022-04-01T22:30:46.417" v="197"/>
          <ac:inkMkLst>
            <pc:docMk/>
            <pc:sldMk cId="1136809734" sldId="272"/>
            <ac:inkMk id="21" creationId="{DE13C012-EBAA-B036-6D63-31A0DE7820EA}"/>
          </ac:inkMkLst>
        </pc:inkChg>
        <pc:inkChg chg="add del">
          <ac:chgData name="Chaitanya Lala" userId="S::chlala@microsoft.com::89dfe217-343a-476b-8424-87cfa1872296" providerId="AD" clId="Web-{32BD37D3-F8CD-1CDD-9F6A-4558B6E55564}" dt="2022-04-01T22:31:19.435" v="254"/>
          <ac:inkMkLst>
            <pc:docMk/>
            <pc:sldMk cId="1136809734" sldId="272"/>
            <ac:inkMk id="22" creationId="{A41899AA-8379-ED91-DD81-F3E42B51310C}"/>
          </ac:inkMkLst>
        </pc:inkChg>
        <pc:inkChg chg="add del">
          <ac:chgData name="Chaitanya Lala" userId="S::chlala@microsoft.com::89dfe217-343a-476b-8424-87cfa1872296" providerId="AD" clId="Web-{32BD37D3-F8CD-1CDD-9F6A-4558B6E55564}" dt="2022-04-01T22:31:19.435" v="253"/>
          <ac:inkMkLst>
            <pc:docMk/>
            <pc:sldMk cId="1136809734" sldId="272"/>
            <ac:inkMk id="23" creationId="{6F08FEE7-336D-2616-61F3-22F5696DA9E8}"/>
          </ac:inkMkLst>
        </pc:inkChg>
        <pc:inkChg chg="add del">
          <ac:chgData name="Chaitanya Lala" userId="S::chlala@microsoft.com::89dfe217-343a-476b-8424-87cfa1872296" providerId="AD" clId="Web-{32BD37D3-F8CD-1CDD-9F6A-4558B6E55564}" dt="2022-04-01T22:31:19.435" v="252"/>
          <ac:inkMkLst>
            <pc:docMk/>
            <pc:sldMk cId="1136809734" sldId="272"/>
            <ac:inkMk id="24" creationId="{7EF74AE7-888A-5EE0-B86C-641362F93096}"/>
          </ac:inkMkLst>
        </pc:inkChg>
        <pc:inkChg chg="add del">
          <ac:chgData name="Chaitanya Lala" userId="S::chlala@microsoft.com::89dfe217-343a-476b-8424-87cfa1872296" providerId="AD" clId="Web-{32BD37D3-F8CD-1CDD-9F6A-4558B6E55564}" dt="2022-04-01T22:31:19.435" v="251"/>
          <ac:inkMkLst>
            <pc:docMk/>
            <pc:sldMk cId="1136809734" sldId="272"/>
            <ac:inkMk id="25" creationId="{8E0EB91A-4891-4F9C-F93A-154CD6C46A6A}"/>
          </ac:inkMkLst>
        </pc:inkChg>
        <pc:inkChg chg="add del">
          <ac:chgData name="Chaitanya Lala" userId="S::chlala@microsoft.com::89dfe217-343a-476b-8424-87cfa1872296" providerId="AD" clId="Web-{32BD37D3-F8CD-1CDD-9F6A-4558B6E55564}" dt="2022-04-01T22:31:19.435" v="250"/>
          <ac:inkMkLst>
            <pc:docMk/>
            <pc:sldMk cId="1136809734" sldId="272"/>
            <ac:inkMk id="26" creationId="{37CE4155-1B16-32CF-A07D-EF31F8F6FA9D}"/>
          </ac:inkMkLst>
        </pc:inkChg>
        <pc:inkChg chg="add del">
          <ac:chgData name="Chaitanya Lala" userId="S::chlala@microsoft.com::89dfe217-343a-476b-8424-87cfa1872296" providerId="AD" clId="Web-{32BD37D3-F8CD-1CDD-9F6A-4558B6E55564}" dt="2022-04-01T22:31:19.435" v="249"/>
          <ac:inkMkLst>
            <pc:docMk/>
            <pc:sldMk cId="1136809734" sldId="272"/>
            <ac:inkMk id="27" creationId="{134878E7-A2AB-E826-0B52-7D97FB78CDAE}"/>
          </ac:inkMkLst>
        </pc:inkChg>
        <pc:inkChg chg="add del">
          <ac:chgData name="Chaitanya Lala" userId="S::chlala@microsoft.com::89dfe217-343a-476b-8424-87cfa1872296" providerId="AD" clId="Web-{32BD37D3-F8CD-1CDD-9F6A-4558B6E55564}" dt="2022-04-01T22:31:19.435" v="248"/>
          <ac:inkMkLst>
            <pc:docMk/>
            <pc:sldMk cId="1136809734" sldId="272"/>
            <ac:inkMk id="28" creationId="{428520EE-CCD0-5D79-8BBC-F3C70CC4D853}"/>
          </ac:inkMkLst>
        </pc:inkChg>
        <pc:inkChg chg="add del">
          <ac:chgData name="Chaitanya Lala" userId="S::chlala@microsoft.com::89dfe217-343a-476b-8424-87cfa1872296" providerId="AD" clId="Web-{32BD37D3-F8CD-1CDD-9F6A-4558B6E55564}" dt="2022-04-01T22:31:19.435" v="247"/>
          <ac:inkMkLst>
            <pc:docMk/>
            <pc:sldMk cId="1136809734" sldId="272"/>
            <ac:inkMk id="29" creationId="{66BB4C75-3312-F187-6AC4-B0EA6C04A699}"/>
          </ac:inkMkLst>
        </pc:inkChg>
        <pc:inkChg chg="add del">
          <ac:chgData name="Chaitanya Lala" userId="S::chlala@microsoft.com::89dfe217-343a-476b-8424-87cfa1872296" providerId="AD" clId="Web-{32BD37D3-F8CD-1CDD-9F6A-4558B6E55564}" dt="2022-04-01T22:31:19.435" v="246"/>
          <ac:inkMkLst>
            <pc:docMk/>
            <pc:sldMk cId="1136809734" sldId="272"/>
            <ac:inkMk id="30" creationId="{59D09EC8-C368-18DC-2318-73C0A9FA5417}"/>
          </ac:inkMkLst>
        </pc:inkChg>
        <pc:inkChg chg="add del">
          <ac:chgData name="Chaitanya Lala" userId="S::chlala@microsoft.com::89dfe217-343a-476b-8424-87cfa1872296" providerId="AD" clId="Web-{32BD37D3-F8CD-1CDD-9F6A-4558B6E55564}" dt="2022-04-01T22:31:19.435" v="245"/>
          <ac:inkMkLst>
            <pc:docMk/>
            <pc:sldMk cId="1136809734" sldId="272"/>
            <ac:inkMk id="31" creationId="{CCE98445-AEBD-57FD-85E1-5D25F3C58434}"/>
          </ac:inkMkLst>
        </pc:inkChg>
        <pc:inkChg chg="add del">
          <ac:chgData name="Chaitanya Lala" userId="S::chlala@microsoft.com::89dfe217-343a-476b-8424-87cfa1872296" providerId="AD" clId="Web-{32BD37D3-F8CD-1CDD-9F6A-4558B6E55564}" dt="2022-04-01T22:31:19.435" v="244"/>
          <ac:inkMkLst>
            <pc:docMk/>
            <pc:sldMk cId="1136809734" sldId="272"/>
            <ac:inkMk id="32" creationId="{3A77BB3B-C8F1-A822-07F7-248BACE0F8E4}"/>
          </ac:inkMkLst>
        </pc:inkChg>
        <pc:inkChg chg="add del">
          <ac:chgData name="Chaitanya Lala" userId="S::chlala@microsoft.com::89dfe217-343a-476b-8424-87cfa1872296" providerId="AD" clId="Web-{32BD37D3-F8CD-1CDD-9F6A-4558B6E55564}" dt="2022-04-01T22:31:19.435" v="243"/>
          <ac:inkMkLst>
            <pc:docMk/>
            <pc:sldMk cId="1136809734" sldId="272"/>
            <ac:inkMk id="33" creationId="{4B85FC6B-72B5-2553-853A-84CFE5B725AF}"/>
          </ac:inkMkLst>
        </pc:inkChg>
        <pc:inkChg chg="add del">
          <ac:chgData name="Chaitanya Lala" userId="S::chlala@microsoft.com::89dfe217-343a-476b-8424-87cfa1872296" providerId="AD" clId="Web-{32BD37D3-F8CD-1CDD-9F6A-4558B6E55564}" dt="2022-04-01T22:31:19.435" v="242"/>
          <ac:inkMkLst>
            <pc:docMk/>
            <pc:sldMk cId="1136809734" sldId="272"/>
            <ac:inkMk id="34" creationId="{B68838AE-6916-089F-2AA7-4B064AF8ED70}"/>
          </ac:inkMkLst>
        </pc:inkChg>
        <pc:inkChg chg="add del">
          <ac:chgData name="Chaitanya Lala" userId="S::chlala@microsoft.com::89dfe217-343a-476b-8424-87cfa1872296" providerId="AD" clId="Web-{32BD37D3-F8CD-1CDD-9F6A-4558B6E55564}" dt="2022-04-01T22:31:19.435" v="241"/>
          <ac:inkMkLst>
            <pc:docMk/>
            <pc:sldMk cId="1136809734" sldId="272"/>
            <ac:inkMk id="35" creationId="{9238E928-C7A3-AF46-30AF-2560A0260DEA}"/>
          </ac:inkMkLst>
        </pc:inkChg>
        <pc:inkChg chg="add del">
          <ac:chgData name="Chaitanya Lala" userId="S::chlala@microsoft.com::89dfe217-343a-476b-8424-87cfa1872296" providerId="AD" clId="Web-{32BD37D3-F8CD-1CDD-9F6A-4558B6E55564}" dt="2022-04-01T22:31:02.012" v="226"/>
          <ac:inkMkLst>
            <pc:docMk/>
            <pc:sldMk cId="1136809734" sldId="272"/>
            <ac:inkMk id="36" creationId="{00C2042C-403A-FC64-84D1-6F2D5788D416}"/>
          </ac:inkMkLst>
        </pc:inkChg>
        <pc:inkChg chg="add del">
          <ac:chgData name="Chaitanya Lala" userId="S::chlala@microsoft.com::89dfe217-343a-476b-8424-87cfa1872296" providerId="AD" clId="Web-{32BD37D3-F8CD-1CDD-9F6A-4558B6E55564}" dt="2022-04-01T22:31:02.012" v="225"/>
          <ac:inkMkLst>
            <pc:docMk/>
            <pc:sldMk cId="1136809734" sldId="272"/>
            <ac:inkMk id="37" creationId="{AC94864D-C7D1-CD66-107D-C9FA2BF197A9}"/>
          </ac:inkMkLst>
        </pc:inkChg>
        <pc:inkChg chg="add del">
          <ac:chgData name="Chaitanya Lala" userId="S::chlala@microsoft.com::89dfe217-343a-476b-8424-87cfa1872296" providerId="AD" clId="Web-{32BD37D3-F8CD-1CDD-9F6A-4558B6E55564}" dt="2022-04-01T22:31:19.435" v="240"/>
          <ac:inkMkLst>
            <pc:docMk/>
            <pc:sldMk cId="1136809734" sldId="272"/>
            <ac:inkMk id="38" creationId="{68FD2872-195F-1DD4-C586-8B1838FE4933}"/>
          </ac:inkMkLst>
        </pc:inkChg>
        <pc:inkChg chg="add del">
          <ac:chgData name="Chaitanya Lala" userId="S::chlala@microsoft.com::89dfe217-343a-476b-8424-87cfa1872296" providerId="AD" clId="Web-{32BD37D3-F8CD-1CDD-9F6A-4558B6E55564}" dt="2022-04-01T22:31:19.435" v="239"/>
          <ac:inkMkLst>
            <pc:docMk/>
            <pc:sldMk cId="1136809734" sldId="272"/>
            <ac:inkMk id="39" creationId="{68AD6564-857B-A378-8519-23201EF278CE}"/>
          </ac:inkMkLst>
        </pc:inkChg>
        <pc:inkChg chg="add del">
          <ac:chgData name="Chaitanya Lala" userId="S::chlala@microsoft.com::89dfe217-343a-476b-8424-87cfa1872296" providerId="AD" clId="Web-{32BD37D3-F8CD-1CDD-9F6A-4558B6E55564}" dt="2022-04-01T22:31:19.435" v="238"/>
          <ac:inkMkLst>
            <pc:docMk/>
            <pc:sldMk cId="1136809734" sldId="272"/>
            <ac:inkMk id="40" creationId="{41791D3D-E49B-2094-968F-B3C9AE95673C}"/>
          </ac:inkMkLst>
        </pc:inkChg>
        <pc:inkChg chg="add del">
          <ac:chgData name="Chaitanya Lala" userId="S::chlala@microsoft.com::89dfe217-343a-476b-8424-87cfa1872296" providerId="AD" clId="Web-{32BD37D3-F8CD-1CDD-9F6A-4558B6E55564}" dt="2022-04-01T22:31:19.435" v="237"/>
          <ac:inkMkLst>
            <pc:docMk/>
            <pc:sldMk cId="1136809734" sldId="272"/>
            <ac:inkMk id="41" creationId="{434D68AF-20ED-B62C-2F3D-F0C35DD1E59B}"/>
          </ac:inkMkLst>
        </pc:inkChg>
        <pc:inkChg chg="add del">
          <ac:chgData name="Chaitanya Lala" userId="S::chlala@microsoft.com::89dfe217-343a-476b-8424-87cfa1872296" providerId="AD" clId="Web-{32BD37D3-F8CD-1CDD-9F6A-4558B6E55564}" dt="2022-04-01T22:31:19.435" v="236"/>
          <ac:inkMkLst>
            <pc:docMk/>
            <pc:sldMk cId="1136809734" sldId="272"/>
            <ac:inkMk id="42" creationId="{0DA8718F-7161-CBA0-3F6D-3DB7C99E6449}"/>
          </ac:inkMkLst>
        </pc:inkChg>
        <pc:inkChg chg="add del">
          <ac:chgData name="Chaitanya Lala" userId="S::chlala@microsoft.com::89dfe217-343a-476b-8424-87cfa1872296" providerId="AD" clId="Web-{32BD37D3-F8CD-1CDD-9F6A-4558B6E55564}" dt="2022-04-01T22:31:19.435" v="235"/>
          <ac:inkMkLst>
            <pc:docMk/>
            <pc:sldMk cId="1136809734" sldId="272"/>
            <ac:inkMk id="43" creationId="{5164EDA3-A30E-33F8-83AD-90E7D9BE5591}"/>
          </ac:inkMkLst>
        </pc:inkChg>
        <pc:inkChg chg="add del">
          <ac:chgData name="Chaitanya Lala" userId="S::chlala@microsoft.com::89dfe217-343a-476b-8424-87cfa1872296" providerId="AD" clId="Web-{32BD37D3-F8CD-1CDD-9F6A-4558B6E55564}" dt="2022-04-01T22:31:19.435" v="234"/>
          <ac:inkMkLst>
            <pc:docMk/>
            <pc:sldMk cId="1136809734" sldId="272"/>
            <ac:inkMk id="44" creationId="{62FDF637-7B90-95ED-3CA7-9920EA5D25C1}"/>
          </ac:inkMkLst>
        </pc:inkChg>
        <pc:inkChg chg="add del">
          <ac:chgData name="Chaitanya Lala" userId="S::chlala@microsoft.com::89dfe217-343a-476b-8424-87cfa1872296" providerId="AD" clId="Web-{32BD37D3-F8CD-1CDD-9F6A-4558B6E55564}" dt="2022-04-01T22:31:31.498" v="257"/>
          <ac:inkMkLst>
            <pc:docMk/>
            <pc:sldMk cId="1136809734" sldId="272"/>
            <ac:inkMk id="45" creationId="{497C3EDB-BE63-8EC4-5565-D562D9F0E9F3}"/>
          </ac:inkMkLst>
        </pc:inkChg>
        <pc:inkChg chg="add">
          <ac:chgData name="Chaitanya Lala" userId="S::chlala@microsoft.com::89dfe217-343a-476b-8424-87cfa1872296" providerId="AD" clId="Web-{32BD37D3-F8CD-1CDD-9F6A-4558B6E55564}" dt="2022-04-01T22:31:36.405" v="258"/>
          <ac:inkMkLst>
            <pc:docMk/>
            <pc:sldMk cId="1136809734" sldId="272"/>
            <ac:inkMk id="46" creationId="{B35585D9-6B44-C3DD-2466-EE7A2A27CE62}"/>
          </ac:inkMkLst>
        </pc:inkChg>
      </pc:sldChg>
      <pc:sldChg chg="addSp delSp modSp new del">
        <pc:chgData name="Chaitanya Lala" userId="S::chlala@microsoft.com::89dfe217-343a-476b-8424-87cfa1872296" providerId="AD" clId="Web-{32BD37D3-F8CD-1CDD-9F6A-4558B6E55564}" dt="2022-04-01T22:28:37.970" v="156"/>
        <pc:sldMkLst>
          <pc:docMk/>
          <pc:sldMk cId="3387610692" sldId="272"/>
        </pc:sldMkLst>
        <pc:spChg chg="del">
          <ac:chgData name="Chaitanya Lala" userId="S::chlala@microsoft.com::89dfe217-343a-476b-8424-87cfa1872296" providerId="AD" clId="Web-{32BD37D3-F8CD-1CDD-9F6A-4558B6E55564}" dt="2022-04-01T22:20:23.608" v="23"/>
          <ac:spMkLst>
            <pc:docMk/>
            <pc:sldMk cId="3387610692" sldId="272"/>
            <ac:spMk id="2" creationId="{0EF72988-7E17-5D5C-1B27-4436B77BFD5F}"/>
          </ac:spMkLst>
        </pc:spChg>
        <pc:spChg chg="del">
          <ac:chgData name="Chaitanya Lala" userId="S::chlala@microsoft.com::89dfe217-343a-476b-8424-87cfa1872296" providerId="AD" clId="Web-{32BD37D3-F8CD-1CDD-9F6A-4558B6E55564}" dt="2022-04-01T22:20:27.077" v="25"/>
          <ac:spMkLst>
            <pc:docMk/>
            <pc:sldMk cId="3387610692" sldId="272"/>
            <ac:spMk id="3" creationId="{426EF8CE-3325-5951-487C-CFBA3F8FF4F6}"/>
          </ac:spMkLst>
        </pc:spChg>
        <pc:spChg chg="del">
          <ac:chgData name="Chaitanya Lala" userId="S::chlala@microsoft.com::89dfe217-343a-476b-8424-87cfa1872296" providerId="AD" clId="Web-{32BD37D3-F8CD-1CDD-9F6A-4558B6E55564}" dt="2022-04-01T22:20:25.998" v="24"/>
          <ac:spMkLst>
            <pc:docMk/>
            <pc:sldMk cId="3387610692" sldId="272"/>
            <ac:spMk id="4" creationId="{B690FE01-9B1F-470C-2D12-DCC6E15158C8}"/>
          </ac:spMkLst>
        </pc:spChg>
        <pc:picChg chg="add mod">
          <ac:chgData name="Chaitanya Lala" userId="S::chlala@microsoft.com::89dfe217-343a-476b-8424-87cfa1872296" providerId="AD" clId="Web-{32BD37D3-F8CD-1CDD-9F6A-4558B6E55564}" dt="2022-04-01T22:25:06.643" v="72" actId="1076"/>
          <ac:picMkLst>
            <pc:docMk/>
            <pc:sldMk cId="3387610692" sldId="272"/>
            <ac:picMk id="5" creationId="{87923C04-04CB-9B3D-CC39-16BE60A9B0A6}"/>
          </ac:picMkLst>
        </pc:picChg>
        <pc:inkChg chg="add del">
          <ac:chgData name="Chaitanya Lala" userId="S::chlala@microsoft.com::89dfe217-343a-476b-8424-87cfa1872296" providerId="AD" clId="Web-{32BD37D3-F8CD-1CDD-9F6A-4558B6E55564}" dt="2022-04-01T22:21:57.661" v="34"/>
          <ac:inkMkLst>
            <pc:docMk/>
            <pc:sldMk cId="3387610692" sldId="272"/>
            <ac:inkMk id="6" creationId="{1A4E0D1E-5044-0447-53F4-8023E61BDD06}"/>
          </ac:inkMkLst>
        </pc:inkChg>
        <pc:inkChg chg="add del">
          <ac:chgData name="Chaitanya Lala" userId="S::chlala@microsoft.com::89dfe217-343a-476b-8424-87cfa1872296" providerId="AD" clId="Web-{32BD37D3-F8CD-1CDD-9F6A-4558B6E55564}" dt="2022-04-01T22:23:11.635" v="36"/>
          <ac:inkMkLst>
            <pc:docMk/>
            <pc:sldMk cId="3387610692" sldId="272"/>
            <ac:inkMk id="7" creationId="{9D657886-0ADE-9C3C-D7B0-2F4EC368F2CA}"/>
          </ac:inkMkLst>
        </pc:inkChg>
        <pc:inkChg chg="add del">
          <ac:chgData name="Chaitanya Lala" userId="S::chlala@microsoft.com::89dfe217-343a-476b-8424-87cfa1872296" providerId="AD" clId="Web-{32BD37D3-F8CD-1CDD-9F6A-4558B6E55564}" dt="2022-04-01T22:23:21.620" v="38"/>
          <ac:inkMkLst>
            <pc:docMk/>
            <pc:sldMk cId="3387610692" sldId="272"/>
            <ac:inkMk id="8" creationId="{F9F78AC1-7C82-D4E3-7DFC-F418C2B4A7A1}"/>
          </ac:inkMkLst>
        </pc:inkChg>
        <pc:inkChg chg="add">
          <ac:chgData name="Chaitanya Lala" userId="S::chlala@microsoft.com::89dfe217-343a-476b-8424-87cfa1872296" providerId="AD" clId="Web-{32BD37D3-F8CD-1CDD-9F6A-4558B6E55564}" dt="2022-04-01T22:23:33.965" v="39"/>
          <ac:inkMkLst>
            <pc:docMk/>
            <pc:sldMk cId="3387610692" sldId="272"/>
            <ac:inkMk id="9" creationId="{4CE52B01-D6CF-CC96-9482-34EC9A830456}"/>
          </ac:inkMkLst>
        </pc:inkChg>
        <pc:inkChg chg="add">
          <ac:chgData name="Chaitanya Lala" userId="S::chlala@microsoft.com::89dfe217-343a-476b-8424-87cfa1872296" providerId="AD" clId="Web-{32BD37D3-F8CD-1CDD-9F6A-4558B6E55564}" dt="2022-04-01T22:23:41.887" v="40"/>
          <ac:inkMkLst>
            <pc:docMk/>
            <pc:sldMk cId="3387610692" sldId="272"/>
            <ac:inkMk id="10" creationId="{E2444B7A-AEF8-ADF2-A4D7-27E063C954E9}"/>
          </ac:inkMkLst>
        </pc:inkChg>
        <pc:inkChg chg="add del">
          <ac:chgData name="Chaitanya Lala" userId="S::chlala@microsoft.com::89dfe217-343a-476b-8424-87cfa1872296" providerId="AD" clId="Web-{32BD37D3-F8CD-1CDD-9F6A-4558B6E55564}" dt="2022-04-01T22:23:48.825" v="42"/>
          <ac:inkMkLst>
            <pc:docMk/>
            <pc:sldMk cId="3387610692" sldId="272"/>
            <ac:inkMk id="11" creationId="{2AC37524-5E0A-048D-94F3-53004BD44EB4}"/>
          </ac:inkMkLst>
        </pc:inkChg>
        <pc:inkChg chg="add del">
          <ac:chgData name="Chaitanya Lala" userId="S::chlala@microsoft.com::89dfe217-343a-476b-8424-87cfa1872296" providerId="AD" clId="Web-{32BD37D3-F8CD-1CDD-9F6A-4558B6E55564}" dt="2022-04-01T22:23:56.138" v="44"/>
          <ac:inkMkLst>
            <pc:docMk/>
            <pc:sldMk cId="3387610692" sldId="272"/>
            <ac:inkMk id="12" creationId="{D4256700-514D-C2DC-B153-9ECB9C8FA7C3}"/>
          </ac:inkMkLst>
        </pc:inkChg>
        <pc:inkChg chg="add">
          <ac:chgData name="Chaitanya Lala" userId="S::chlala@microsoft.com::89dfe217-343a-476b-8424-87cfa1872296" providerId="AD" clId="Web-{32BD37D3-F8CD-1CDD-9F6A-4558B6E55564}" dt="2022-04-01T22:24:01.076" v="45"/>
          <ac:inkMkLst>
            <pc:docMk/>
            <pc:sldMk cId="3387610692" sldId="272"/>
            <ac:inkMk id="13" creationId="{73A44559-A111-85CE-8F71-79C3F7DFC870}"/>
          </ac:inkMkLst>
        </pc:inkChg>
        <pc:inkChg chg="add">
          <ac:chgData name="Chaitanya Lala" userId="S::chlala@microsoft.com::89dfe217-343a-476b-8424-87cfa1872296" providerId="AD" clId="Web-{32BD37D3-F8CD-1CDD-9F6A-4558B6E55564}" dt="2022-04-01T22:24:01.076" v="46"/>
          <ac:inkMkLst>
            <pc:docMk/>
            <pc:sldMk cId="3387610692" sldId="272"/>
            <ac:inkMk id="14" creationId="{DB9B9CF6-1F6D-2E8D-9C6A-9D1754419878}"/>
          </ac:inkMkLst>
        </pc:inkChg>
        <pc:inkChg chg="add">
          <ac:chgData name="Chaitanya Lala" userId="S::chlala@microsoft.com::89dfe217-343a-476b-8424-87cfa1872296" providerId="AD" clId="Web-{32BD37D3-F8CD-1CDD-9F6A-4558B6E55564}" dt="2022-04-01T22:24:01.092" v="47"/>
          <ac:inkMkLst>
            <pc:docMk/>
            <pc:sldMk cId="3387610692" sldId="272"/>
            <ac:inkMk id="15" creationId="{DB472484-1123-32EC-E8D1-28007CAD54FB}"/>
          </ac:inkMkLst>
        </pc:inkChg>
        <pc:inkChg chg="add">
          <ac:chgData name="Chaitanya Lala" userId="S::chlala@microsoft.com::89dfe217-343a-476b-8424-87cfa1872296" providerId="AD" clId="Web-{32BD37D3-F8CD-1CDD-9F6A-4558B6E55564}" dt="2022-04-01T22:24:01.092" v="48"/>
          <ac:inkMkLst>
            <pc:docMk/>
            <pc:sldMk cId="3387610692" sldId="272"/>
            <ac:inkMk id="16" creationId="{5D26F7E5-B614-B001-B7B3-CE2BF1BD3304}"/>
          </ac:inkMkLst>
        </pc:inkChg>
        <pc:inkChg chg="add">
          <ac:chgData name="Chaitanya Lala" userId="S::chlala@microsoft.com::89dfe217-343a-476b-8424-87cfa1872296" providerId="AD" clId="Web-{32BD37D3-F8CD-1CDD-9F6A-4558B6E55564}" dt="2022-04-01T22:24:01.092" v="49"/>
          <ac:inkMkLst>
            <pc:docMk/>
            <pc:sldMk cId="3387610692" sldId="272"/>
            <ac:inkMk id="17" creationId="{78D7F695-D1F3-2BF6-33A9-B6550E33F939}"/>
          </ac:inkMkLst>
        </pc:inkChg>
        <pc:inkChg chg="add">
          <ac:chgData name="Chaitanya Lala" userId="S::chlala@microsoft.com::89dfe217-343a-476b-8424-87cfa1872296" providerId="AD" clId="Web-{32BD37D3-F8CD-1CDD-9F6A-4558B6E55564}" dt="2022-04-01T22:24:02.576" v="50"/>
          <ac:inkMkLst>
            <pc:docMk/>
            <pc:sldMk cId="3387610692" sldId="272"/>
            <ac:inkMk id="18" creationId="{13D9E4AE-77AA-2731-62FB-F4ABF73489FD}"/>
          </ac:inkMkLst>
        </pc:inkChg>
        <pc:inkChg chg="add">
          <ac:chgData name="Chaitanya Lala" userId="S::chlala@microsoft.com::89dfe217-343a-476b-8424-87cfa1872296" providerId="AD" clId="Web-{32BD37D3-F8CD-1CDD-9F6A-4558B6E55564}" dt="2022-04-01T22:24:02.576" v="51"/>
          <ac:inkMkLst>
            <pc:docMk/>
            <pc:sldMk cId="3387610692" sldId="272"/>
            <ac:inkMk id="19" creationId="{927865A2-5194-7EEC-E0B4-919FBFB18BAF}"/>
          </ac:inkMkLst>
        </pc:inkChg>
        <pc:inkChg chg="add">
          <ac:chgData name="Chaitanya Lala" userId="S::chlala@microsoft.com::89dfe217-343a-476b-8424-87cfa1872296" providerId="AD" clId="Web-{32BD37D3-F8CD-1CDD-9F6A-4558B6E55564}" dt="2022-04-01T22:24:02.576" v="52"/>
          <ac:inkMkLst>
            <pc:docMk/>
            <pc:sldMk cId="3387610692" sldId="272"/>
            <ac:inkMk id="20" creationId="{D934FE48-DCC8-28A2-569C-8E2932871128}"/>
          </ac:inkMkLst>
        </pc:inkChg>
        <pc:inkChg chg="add">
          <ac:chgData name="Chaitanya Lala" userId="S::chlala@microsoft.com::89dfe217-343a-476b-8424-87cfa1872296" providerId="AD" clId="Web-{32BD37D3-F8CD-1CDD-9F6A-4558B6E55564}" dt="2022-04-01T22:24:05.451" v="53"/>
          <ac:inkMkLst>
            <pc:docMk/>
            <pc:sldMk cId="3387610692" sldId="272"/>
            <ac:inkMk id="21" creationId="{B89B6384-41CF-182E-7E2F-603BCEFD1396}"/>
          </ac:inkMkLst>
        </pc:inkChg>
        <pc:inkChg chg="add">
          <ac:chgData name="Chaitanya Lala" userId="S::chlala@microsoft.com::89dfe217-343a-476b-8424-87cfa1872296" providerId="AD" clId="Web-{32BD37D3-F8CD-1CDD-9F6A-4558B6E55564}" dt="2022-04-01T22:24:05.451" v="54"/>
          <ac:inkMkLst>
            <pc:docMk/>
            <pc:sldMk cId="3387610692" sldId="272"/>
            <ac:inkMk id="22" creationId="{9CBC584E-23BA-B621-390D-983C39531D9F}"/>
          </ac:inkMkLst>
        </pc:inkChg>
        <pc:inkChg chg="add">
          <ac:chgData name="Chaitanya Lala" userId="S::chlala@microsoft.com::89dfe217-343a-476b-8424-87cfa1872296" providerId="AD" clId="Web-{32BD37D3-F8CD-1CDD-9F6A-4558B6E55564}" dt="2022-04-01T22:24:05.451" v="55"/>
          <ac:inkMkLst>
            <pc:docMk/>
            <pc:sldMk cId="3387610692" sldId="272"/>
            <ac:inkMk id="23" creationId="{AD6D13AA-14F1-A8B6-5566-9C673BF1B7CD}"/>
          </ac:inkMkLst>
        </pc:inkChg>
        <pc:inkChg chg="add">
          <ac:chgData name="Chaitanya Lala" userId="S::chlala@microsoft.com::89dfe217-343a-476b-8424-87cfa1872296" providerId="AD" clId="Web-{32BD37D3-F8CD-1CDD-9F6A-4558B6E55564}" dt="2022-04-01T22:24:05.467" v="56"/>
          <ac:inkMkLst>
            <pc:docMk/>
            <pc:sldMk cId="3387610692" sldId="272"/>
            <ac:inkMk id="24" creationId="{B34F4E4C-9961-E602-C533-6EAE7B7D153C}"/>
          </ac:inkMkLst>
        </pc:inkChg>
        <pc:inkChg chg="add">
          <ac:chgData name="Chaitanya Lala" userId="S::chlala@microsoft.com::89dfe217-343a-476b-8424-87cfa1872296" providerId="AD" clId="Web-{32BD37D3-F8CD-1CDD-9F6A-4558B6E55564}" dt="2022-04-01T22:24:05.467" v="57"/>
          <ac:inkMkLst>
            <pc:docMk/>
            <pc:sldMk cId="3387610692" sldId="272"/>
            <ac:inkMk id="25" creationId="{7525C2C1-7EEA-095F-D76B-1887478F904B}"/>
          </ac:inkMkLst>
        </pc:inkChg>
        <pc:inkChg chg="add">
          <ac:chgData name="Chaitanya Lala" userId="S::chlala@microsoft.com::89dfe217-343a-476b-8424-87cfa1872296" providerId="AD" clId="Web-{32BD37D3-F8CD-1CDD-9F6A-4558B6E55564}" dt="2022-04-01T22:24:07.404" v="58"/>
          <ac:inkMkLst>
            <pc:docMk/>
            <pc:sldMk cId="3387610692" sldId="272"/>
            <ac:inkMk id="26" creationId="{19EE2A9B-781D-75F7-C059-B25EC586EEC3}"/>
          </ac:inkMkLst>
        </pc:inkChg>
        <pc:inkChg chg="add">
          <ac:chgData name="Chaitanya Lala" userId="S::chlala@microsoft.com::89dfe217-343a-476b-8424-87cfa1872296" providerId="AD" clId="Web-{32BD37D3-F8CD-1CDD-9F6A-4558B6E55564}" dt="2022-04-01T22:24:07.420" v="59"/>
          <ac:inkMkLst>
            <pc:docMk/>
            <pc:sldMk cId="3387610692" sldId="272"/>
            <ac:inkMk id="27" creationId="{DBA44FF1-83A9-B0C9-6BC1-84620F74929A}"/>
          </ac:inkMkLst>
        </pc:inkChg>
        <pc:inkChg chg="add">
          <ac:chgData name="Chaitanya Lala" userId="S::chlala@microsoft.com::89dfe217-343a-476b-8424-87cfa1872296" providerId="AD" clId="Web-{32BD37D3-F8CD-1CDD-9F6A-4558B6E55564}" dt="2022-04-01T22:24:07.420" v="60"/>
          <ac:inkMkLst>
            <pc:docMk/>
            <pc:sldMk cId="3387610692" sldId="272"/>
            <ac:inkMk id="28" creationId="{A161BBBD-F237-16C3-1EFC-36DF4B061EFD}"/>
          </ac:inkMkLst>
        </pc:inkChg>
        <pc:inkChg chg="add">
          <ac:chgData name="Chaitanya Lala" userId="S::chlala@microsoft.com::89dfe217-343a-476b-8424-87cfa1872296" providerId="AD" clId="Web-{32BD37D3-F8CD-1CDD-9F6A-4558B6E55564}" dt="2022-04-01T22:24:07.420" v="61"/>
          <ac:inkMkLst>
            <pc:docMk/>
            <pc:sldMk cId="3387610692" sldId="272"/>
            <ac:inkMk id="29" creationId="{B552DD0C-490D-105F-7EE9-ED3E807ECF91}"/>
          </ac:inkMkLst>
        </pc:inkChg>
        <pc:inkChg chg="add">
          <ac:chgData name="Chaitanya Lala" userId="S::chlala@microsoft.com::89dfe217-343a-476b-8424-87cfa1872296" providerId="AD" clId="Web-{32BD37D3-F8CD-1CDD-9F6A-4558B6E55564}" dt="2022-04-01T22:24:07.420" v="62"/>
          <ac:inkMkLst>
            <pc:docMk/>
            <pc:sldMk cId="3387610692" sldId="272"/>
            <ac:inkMk id="30" creationId="{12ECA52E-1DBE-6B67-7A18-D63457829498}"/>
          </ac:inkMkLst>
        </pc:inkChg>
        <pc:inkChg chg="add del">
          <ac:chgData name="Chaitanya Lala" userId="S::chlala@microsoft.com::89dfe217-343a-476b-8424-87cfa1872296" providerId="AD" clId="Web-{32BD37D3-F8CD-1CDD-9F6A-4558B6E55564}" dt="2022-04-01T22:25:45.911" v="87"/>
          <ac:inkMkLst>
            <pc:docMk/>
            <pc:sldMk cId="3387610692" sldId="272"/>
            <ac:inkMk id="31" creationId="{F5EBC24A-65F6-97BE-0782-6D8560EF3D9A}"/>
          </ac:inkMkLst>
        </pc:inkChg>
        <pc:inkChg chg="add del">
          <ac:chgData name="Chaitanya Lala" userId="S::chlala@microsoft.com::89dfe217-343a-476b-8424-87cfa1872296" providerId="AD" clId="Web-{32BD37D3-F8CD-1CDD-9F6A-4558B6E55564}" dt="2022-04-01T22:24:24.531" v="66"/>
          <ac:inkMkLst>
            <pc:docMk/>
            <pc:sldMk cId="3387610692" sldId="272"/>
            <ac:inkMk id="32" creationId="{C191C639-4DE9-26A9-B137-8B632BAC19CF}"/>
          </ac:inkMkLst>
        </pc:inkChg>
        <pc:inkChg chg="add del mod">
          <ac:chgData name="Chaitanya Lala" userId="S::chlala@microsoft.com::89dfe217-343a-476b-8424-87cfa1872296" providerId="AD" clId="Web-{32BD37D3-F8CD-1CDD-9F6A-4558B6E55564}" dt="2022-04-01T22:24:48.314" v="71"/>
          <ac:inkMkLst>
            <pc:docMk/>
            <pc:sldMk cId="3387610692" sldId="272"/>
            <ac:inkMk id="33" creationId="{AB2DAC6B-4B76-97FE-CE44-3A8BD8036E53}"/>
          </ac:inkMkLst>
        </pc:inkChg>
        <pc:inkChg chg="add">
          <ac:chgData name="Chaitanya Lala" userId="S::chlala@microsoft.com::89dfe217-343a-476b-8424-87cfa1872296" providerId="AD" clId="Web-{32BD37D3-F8CD-1CDD-9F6A-4558B6E55564}" dt="2022-04-01T22:24:45.563" v="69"/>
          <ac:inkMkLst>
            <pc:docMk/>
            <pc:sldMk cId="3387610692" sldId="272"/>
            <ac:inkMk id="34" creationId="{F421DB00-DB5A-8D6A-0391-514767B2849E}"/>
          </ac:inkMkLst>
        </pc:inkChg>
        <pc:inkChg chg="add">
          <ac:chgData name="Chaitanya Lala" userId="S::chlala@microsoft.com::89dfe217-343a-476b-8424-87cfa1872296" providerId="AD" clId="Web-{32BD37D3-F8CD-1CDD-9F6A-4558B6E55564}" dt="2022-04-01T22:25:14.581" v="73"/>
          <ac:inkMkLst>
            <pc:docMk/>
            <pc:sldMk cId="3387610692" sldId="272"/>
            <ac:inkMk id="35" creationId="{88E282B8-31A2-BC8D-536A-11E1FDD60FE0}"/>
          </ac:inkMkLst>
        </pc:inkChg>
        <pc:inkChg chg="add">
          <ac:chgData name="Chaitanya Lala" userId="S::chlala@microsoft.com::89dfe217-343a-476b-8424-87cfa1872296" providerId="AD" clId="Web-{32BD37D3-F8CD-1CDD-9F6A-4558B6E55564}" dt="2022-04-01T22:25:18.316" v="74"/>
          <ac:inkMkLst>
            <pc:docMk/>
            <pc:sldMk cId="3387610692" sldId="272"/>
            <ac:inkMk id="36" creationId="{F01088B2-045F-BA66-8434-5777075D5123}"/>
          </ac:inkMkLst>
        </pc:inkChg>
        <pc:inkChg chg="add">
          <ac:chgData name="Chaitanya Lala" userId="S::chlala@microsoft.com::89dfe217-343a-476b-8424-87cfa1872296" providerId="AD" clId="Web-{32BD37D3-F8CD-1CDD-9F6A-4558B6E55564}" dt="2022-04-01T22:25:18.316" v="75"/>
          <ac:inkMkLst>
            <pc:docMk/>
            <pc:sldMk cId="3387610692" sldId="272"/>
            <ac:inkMk id="37" creationId="{ABF434F3-2EB7-5DA5-A252-8F37888D29D6}"/>
          </ac:inkMkLst>
        </pc:inkChg>
        <pc:inkChg chg="add">
          <ac:chgData name="Chaitanya Lala" userId="S::chlala@microsoft.com::89dfe217-343a-476b-8424-87cfa1872296" providerId="AD" clId="Web-{32BD37D3-F8CD-1CDD-9F6A-4558B6E55564}" dt="2022-04-01T22:25:18.316" v="76"/>
          <ac:inkMkLst>
            <pc:docMk/>
            <pc:sldMk cId="3387610692" sldId="272"/>
            <ac:inkMk id="38" creationId="{3A78FF2A-4018-7ABE-5A04-C5891E4A7B3E}"/>
          </ac:inkMkLst>
        </pc:inkChg>
        <pc:inkChg chg="add">
          <ac:chgData name="Chaitanya Lala" userId="S::chlala@microsoft.com::89dfe217-343a-476b-8424-87cfa1872296" providerId="AD" clId="Web-{32BD37D3-F8CD-1CDD-9F6A-4558B6E55564}" dt="2022-04-01T22:25:18.316" v="77"/>
          <ac:inkMkLst>
            <pc:docMk/>
            <pc:sldMk cId="3387610692" sldId="272"/>
            <ac:inkMk id="39" creationId="{02716789-51DA-BA72-7D07-06C8EC2DFEE9}"/>
          </ac:inkMkLst>
        </pc:inkChg>
        <pc:inkChg chg="add">
          <ac:chgData name="Chaitanya Lala" userId="S::chlala@microsoft.com::89dfe217-343a-476b-8424-87cfa1872296" providerId="AD" clId="Web-{32BD37D3-F8CD-1CDD-9F6A-4558B6E55564}" dt="2022-04-01T22:25:21.941" v="78"/>
          <ac:inkMkLst>
            <pc:docMk/>
            <pc:sldMk cId="3387610692" sldId="272"/>
            <ac:inkMk id="40" creationId="{0720C932-AB7A-14FE-ABE8-EA22F1651279}"/>
          </ac:inkMkLst>
        </pc:inkChg>
        <pc:inkChg chg="add">
          <ac:chgData name="Chaitanya Lala" userId="S::chlala@microsoft.com::89dfe217-343a-476b-8424-87cfa1872296" providerId="AD" clId="Web-{32BD37D3-F8CD-1CDD-9F6A-4558B6E55564}" dt="2022-04-01T22:25:21.941" v="79"/>
          <ac:inkMkLst>
            <pc:docMk/>
            <pc:sldMk cId="3387610692" sldId="272"/>
            <ac:inkMk id="41" creationId="{5FF0F69B-ACA9-6F6E-D2B8-325EAAB5C080}"/>
          </ac:inkMkLst>
        </pc:inkChg>
        <pc:inkChg chg="add">
          <ac:chgData name="Chaitanya Lala" userId="S::chlala@microsoft.com::89dfe217-343a-476b-8424-87cfa1872296" providerId="AD" clId="Web-{32BD37D3-F8CD-1CDD-9F6A-4558B6E55564}" dt="2022-04-01T22:25:21.941" v="80"/>
          <ac:inkMkLst>
            <pc:docMk/>
            <pc:sldMk cId="3387610692" sldId="272"/>
            <ac:inkMk id="42" creationId="{542EB053-0566-8B8B-C308-1BE0BD343167}"/>
          </ac:inkMkLst>
        </pc:inkChg>
        <pc:inkChg chg="add">
          <ac:chgData name="Chaitanya Lala" userId="S::chlala@microsoft.com::89dfe217-343a-476b-8424-87cfa1872296" providerId="AD" clId="Web-{32BD37D3-F8CD-1CDD-9F6A-4558B6E55564}" dt="2022-04-01T22:25:21.957" v="81"/>
          <ac:inkMkLst>
            <pc:docMk/>
            <pc:sldMk cId="3387610692" sldId="272"/>
            <ac:inkMk id="43" creationId="{73DC5EE8-B4BF-59A7-3F21-958690E5C8E4}"/>
          </ac:inkMkLst>
        </pc:inkChg>
        <pc:inkChg chg="add">
          <ac:chgData name="Chaitanya Lala" userId="S::chlala@microsoft.com::89dfe217-343a-476b-8424-87cfa1872296" providerId="AD" clId="Web-{32BD37D3-F8CD-1CDD-9F6A-4558B6E55564}" dt="2022-04-01T22:25:21.957" v="82"/>
          <ac:inkMkLst>
            <pc:docMk/>
            <pc:sldMk cId="3387610692" sldId="272"/>
            <ac:inkMk id="44" creationId="{34246AED-B3A6-7E07-56D3-1FEB0FF53326}"/>
          </ac:inkMkLst>
        </pc:inkChg>
        <pc:inkChg chg="add">
          <ac:chgData name="Chaitanya Lala" userId="S::chlala@microsoft.com::89dfe217-343a-476b-8424-87cfa1872296" providerId="AD" clId="Web-{32BD37D3-F8CD-1CDD-9F6A-4558B6E55564}" dt="2022-04-01T22:25:22.894" v="83"/>
          <ac:inkMkLst>
            <pc:docMk/>
            <pc:sldMk cId="3387610692" sldId="272"/>
            <ac:inkMk id="45" creationId="{C775AA44-AF68-8EAB-C2D7-C3DDED9737B8}"/>
          </ac:inkMkLst>
        </pc:inkChg>
        <pc:inkChg chg="add del">
          <ac:chgData name="Chaitanya Lala" userId="S::chlala@microsoft.com::89dfe217-343a-476b-8424-87cfa1872296" providerId="AD" clId="Web-{32BD37D3-F8CD-1CDD-9F6A-4558B6E55564}" dt="2022-04-01T22:25:33.504" v="85"/>
          <ac:inkMkLst>
            <pc:docMk/>
            <pc:sldMk cId="3387610692" sldId="272"/>
            <ac:inkMk id="46" creationId="{946593D8-5B9C-76D9-1648-EB78F23803D8}"/>
          </ac:inkMkLst>
        </pc:inkChg>
        <pc:inkChg chg="add">
          <ac:chgData name="Chaitanya Lala" userId="S::chlala@microsoft.com::89dfe217-343a-476b-8424-87cfa1872296" providerId="AD" clId="Web-{32BD37D3-F8CD-1CDD-9F6A-4558B6E55564}" dt="2022-04-01T22:25:38.583" v="86"/>
          <ac:inkMkLst>
            <pc:docMk/>
            <pc:sldMk cId="3387610692" sldId="272"/>
            <ac:inkMk id="47" creationId="{1D8A9489-C071-C7EB-97DD-9B2C4907AE57}"/>
          </ac:inkMkLst>
        </pc:inkChg>
        <pc:inkChg chg="add">
          <ac:chgData name="Chaitanya Lala" userId="S::chlala@microsoft.com::89dfe217-343a-476b-8424-87cfa1872296" providerId="AD" clId="Web-{32BD37D3-F8CD-1CDD-9F6A-4558B6E55564}" dt="2022-04-01T22:25:48.552" v="88"/>
          <ac:inkMkLst>
            <pc:docMk/>
            <pc:sldMk cId="3387610692" sldId="272"/>
            <ac:inkMk id="48" creationId="{1AFDA977-3675-611B-5F17-4DD5809C137E}"/>
          </ac:inkMkLst>
        </pc:inkChg>
        <pc:inkChg chg="add">
          <ac:chgData name="Chaitanya Lala" userId="S::chlala@microsoft.com::89dfe217-343a-476b-8424-87cfa1872296" providerId="AD" clId="Web-{32BD37D3-F8CD-1CDD-9F6A-4558B6E55564}" dt="2022-04-01T22:25:49.943" v="89"/>
          <ac:inkMkLst>
            <pc:docMk/>
            <pc:sldMk cId="3387610692" sldId="272"/>
            <ac:inkMk id="49" creationId="{8992E9A0-906B-AC1F-C79E-EDE4C2D59469}"/>
          </ac:inkMkLst>
        </pc:inkChg>
        <pc:inkChg chg="add">
          <ac:chgData name="Chaitanya Lala" userId="S::chlala@microsoft.com::89dfe217-343a-476b-8424-87cfa1872296" providerId="AD" clId="Web-{32BD37D3-F8CD-1CDD-9F6A-4558B6E55564}" dt="2022-04-01T22:25:49.943" v="90"/>
          <ac:inkMkLst>
            <pc:docMk/>
            <pc:sldMk cId="3387610692" sldId="272"/>
            <ac:inkMk id="50" creationId="{6A5A7520-FAC0-4E9E-49A5-8A5C9771BC35}"/>
          </ac:inkMkLst>
        </pc:inkChg>
        <pc:inkChg chg="add">
          <ac:chgData name="Chaitanya Lala" userId="S::chlala@microsoft.com::89dfe217-343a-476b-8424-87cfa1872296" providerId="AD" clId="Web-{32BD37D3-F8CD-1CDD-9F6A-4558B6E55564}" dt="2022-04-01T22:25:51.209" v="91"/>
          <ac:inkMkLst>
            <pc:docMk/>
            <pc:sldMk cId="3387610692" sldId="272"/>
            <ac:inkMk id="51" creationId="{6478ACBF-7AE4-0B00-1150-F8809DEAF7A7}"/>
          </ac:inkMkLst>
        </pc:inkChg>
        <pc:inkChg chg="add">
          <ac:chgData name="Chaitanya Lala" userId="S::chlala@microsoft.com::89dfe217-343a-476b-8424-87cfa1872296" providerId="AD" clId="Web-{32BD37D3-F8CD-1CDD-9F6A-4558B6E55564}" dt="2022-04-01T22:25:51.209" v="92"/>
          <ac:inkMkLst>
            <pc:docMk/>
            <pc:sldMk cId="3387610692" sldId="272"/>
            <ac:inkMk id="52" creationId="{2A7A4D7B-5F19-7CCF-B8B2-FD8E26C5B3C3}"/>
          </ac:inkMkLst>
        </pc:inkChg>
        <pc:inkChg chg="add">
          <ac:chgData name="Chaitanya Lala" userId="S::chlala@microsoft.com::89dfe217-343a-476b-8424-87cfa1872296" providerId="AD" clId="Web-{32BD37D3-F8CD-1CDD-9F6A-4558B6E55564}" dt="2022-04-01T22:25:51.209" v="93"/>
          <ac:inkMkLst>
            <pc:docMk/>
            <pc:sldMk cId="3387610692" sldId="272"/>
            <ac:inkMk id="53" creationId="{3AB1D88D-E315-1302-9502-FAC9E1E66E16}"/>
          </ac:inkMkLst>
        </pc:inkChg>
        <pc:inkChg chg="add">
          <ac:chgData name="Chaitanya Lala" userId="S::chlala@microsoft.com::89dfe217-343a-476b-8424-87cfa1872296" providerId="AD" clId="Web-{32BD37D3-F8CD-1CDD-9F6A-4558B6E55564}" dt="2022-04-01T22:25:58.022" v="94"/>
          <ac:inkMkLst>
            <pc:docMk/>
            <pc:sldMk cId="3387610692" sldId="272"/>
            <ac:inkMk id="54" creationId="{6E6394E6-16CB-88D7-5FF0-2967154F62BC}"/>
          </ac:inkMkLst>
        </pc:inkChg>
        <pc:inkChg chg="add">
          <ac:chgData name="Chaitanya Lala" userId="S::chlala@microsoft.com::89dfe217-343a-476b-8424-87cfa1872296" providerId="AD" clId="Web-{32BD37D3-F8CD-1CDD-9F6A-4558B6E55564}" dt="2022-04-01T22:25:59.053" v="95"/>
          <ac:inkMkLst>
            <pc:docMk/>
            <pc:sldMk cId="3387610692" sldId="272"/>
            <ac:inkMk id="55" creationId="{18228CC4-C718-E7D8-34D1-25F3EE6AFD56}"/>
          </ac:inkMkLst>
        </pc:inkChg>
        <pc:inkChg chg="add">
          <ac:chgData name="Chaitanya Lala" userId="S::chlala@microsoft.com::89dfe217-343a-476b-8424-87cfa1872296" providerId="AD" clId="Web-{32BD37D3-F8CD-1CDD-9F6A-4558B6E55564}" dt="2022-04-01T22:26:01.381" v="96"/>
          <ac:inkMkLst>
            <pc:docMk/>
            <pc:sldMk cId="3387610692" sldId="272"/>
            <ac:inkMk id="56" creationId="{E9FC6ABD-E977-C0ED-716C-89E62B9CF710}"/>
          </ac:inkMkLst>
        </pc:inkChg>
        <pc:inkChg chg="add">
          <ac:chgData name="Chaitanya Lala" userId="S::chlala@microsoft.com::89dfe217-343a-476b-8424-87cfa1872296" providerId="AD" clId="Web-{32BD37D3-F8CD-1CDD-9F6A-4558B6E55564}" dt="2022-04-01T22:26:01.381" v="97"/>
          <ac:inkMkLst>
            <pc:docMk/>
            <pc:sldMk cId="3387610692" sldId="272"/>
            <ac:inkMk id="57" creationId="{06AAA009-985D-3847-7C91-3432CB636A9E}"/>
          </ac:inkMkLst>
        </pc:inkChg>
        <pc:inkChg chg="add">
          <ac:chgData name="Chaitanya Lala" userId="S::chlala@microsoft.com::89dfe217-343a-476b-8424-87cfa1872296" providerId="AD" clId="Web-{32BD37D3-F8CD-1CDD-9F6A-4558B6E55564}" dt="2022-04-01T22:26:01.381" v="98"/>
          <ac:inkMkLst>
            <pc:docMk/>
            <pc:sldMk cId="3387610692" sldId="272"/>
            <ac:inkMk id="58" creationId="{83BBB39D-CDC4-F3B6-BBBB-B8DDA82EF0AC}"/>
          </ac:inkMkLst>
        </pc:inkChg>
        <pc:inkChg chg="add">
          <ac:chgData name="Chaitanya Lala" userId="S::chlala@microsoft.com::89dfe217-343a-476b-8424-87cfa1872296" providerId="AD" clId="Web-{32BD37D3-F8CD-1CDD-9F6A-4558B6E55564}" dt="2022-04-01T22:26:01.381" v="99"/>
          <ac:inkMkLst>
            <pc:docMk/>
            <pc:sldMk cId="3387610692" sldId="272"/>
            <ac:inkMk id="59" creationId="{20C82262-6332-6612-261D-4341D568CBEE}"/>
          </ac:inkMkLst>
        </pc:inkChg>
        <pc:inkChg chg="add">
          <ac:chgData name="Chaitanya Lala" userId="S::chlala@microsoft.com::89dfe217-343a-476b-8424-87cfa1872296" providerId="AD" clId="Web-{32BD37D3-F8CD-1CDD-9F6A-4558B6E55564}" dt="2022-04-01T22:26:01.397" v="100"/>
          <ac:inkMkLst>
            <pc:docMk/>
            <pc:sldMk cId="3387610692" sldId="272"/>
            <ac:inkMk id="60" creationId="{6CFD1542-786C-72B7-774B-6E49C5AC35B8}"/>
          </ac:inkMkLst>
        </pc:inkChg>
        <pc:inkChg chg="add">
          <ac:chgData name="Chaitanya Lala" userId="S::chlala@microsoft.com::89dfe217-343a-476b-8424-87cfa1872296" providerId="AD" clId="Web-{32BD37D3-F8CD-1CDD-9F6A-4558B6E55564}" dt="2022-04-01T22:26:35.352" v="101"/>
          <ac:inkMkLst>
            <pc:docMk/>
            <pc:sldMk cId="3387610692" sldId="272"/>
            <ac:inkMk id="61" creationId="{B231C069-3E0D-500F-856E-032753CC926E}"/>
          </ac:inkMkLst>
        </pc:inkChg>
        <pc:inkChg chg="add">
          <ac:chgData name="Chaitanya Lala" userId="S::chlala@microsoft.com::89dfe217-343a-476b-8424-87cfa1872296" providerId="AD" clId="Web-{32BD37D3-F8CD-1CDD-9F6A-4558B6E55564}" dt="2022-04-01T22:26:38.243" v="102"/>
          <ac:inkMkLst>
            <pc:docMk/>
            <pc:sldMk cId="3387610692" sldId="272"/>
            <ac:inkMk id="62" creationId="{C017FFE8-293E-F2E0-5ED4-B893FD1C0BDF}"/>
          </ac:inkMkLst>
        </pc:inkChg>
        <pc:inkChg chg="add del">
          <ac:chgData name="Chaitanya Lala" userId="S::chlala@microsoft.com::89dfe217-343a-476b-8424-87cfa1872296" providerId="AD" clId="Web-{32BD37D3-F8CD-1CDD-9F6A-4558B6E55564}" dt="2022-04-01T22:26:53.385" v="118"/>
          <ac:inkMkLst>
            <pc:docMk/>
            <pc:sldMk cId="3387610692" sldId="272"/>
            <ac:inkMk id="63" creationId="{950FCF59-C257-FDB2-E613-1D4D6260AF67}"/>
          </ac:inkMkLst>
        </pc:inkChg>
        <pc:inkChg chg="add del">
          <ac:chgData name="Chaitanya Lala" userId="S::chlala@microsoft.com::89dfe217-343a-476b-8424-87cfa1872296" providerId="AD" clId="Web-{32BD37D3-F8CD-1CDD-9F6A-4558B6E55564}" dt="2022-04-01T22:26:53.385" v="117"/>
          <ac:inkMkLst>
            <pc:docMk/>
            <pc:sldMk cId="3387610692" sldId="272"/>
            <ac:inkMk id="64" creationId="{2CC89D98-28AA-21D1-741C-CA71D5BF06A9}"/>
          </ac:inkMkLst>
        </pc:inkChg>
        <pc:inkChg chg="add del">
          <ac:chgData name="Chaitanya Lala" userId="S::chlala@microsoft.com::89dfe217-343a-476b-8424-87cfa1872296" providerId="AD" clId="Web-{32BD37D3-F8CD-1CDD-9F6A-4558B6E55564}" dt="2022-04-01T22:26:53.385" v="116"/>
          <ac:inkMkLst>
            <pc:docMk/>
            <pc:sldMk cId="3387610692" sldId="272"/>
            <ac:inkMk id="65" creationId="{4EDCA4DE-3D9E-000B-488A-5CDE957AAB79}"/>
          </ac:inkMkLst>
        </pc:inkChg>
        <pc:inkChg chg="add del">
          <ac:chgData name="Chaitanya Lala" userId="S::chlala@microsoft.com::89dfe217-343a-476b-8424-87cfa1872296" providerId="AD" clId="Web-{32BD37D3-F8CD-1CDD-9F6A-4558B6E55564}" dt="2022-04-01T22:26:53.385" v="115"/>
          <ac:inkMkLst>
            <pc:docMk/>
            <pc:sldMk cId="3387610692" sldId="272"/>
            <ac:inkMk id="66" creationId="{6703EC5D-BC64-AC9B-9AE8-927D3281B901}"/>
          </ac:inkMkLst>
        </pc:inkChg>
        <pc:inkChg chg="add del">
          <ac:chgData name="Chaitanya Lala" userId="S::chlala@microsoft.com::89dfe217-343a-476b-8424-87cfa1872296" providerId="AD" clId="Web-{32BD37D3-F8CD-1CDD-9F6A-4558B6E55564}" dt="2022-04-01T22:26:49.150" v="114"/>
          <ac:inkMkLst>
            <pc:docMk/>
            <pc:sldMk cId="3387610692" sldId="272"/>
            <ac:inkMk id="67" creationId="{081D9F32-F65B-8FC2-9836-C298481EEAD0}"/>
          </ac:inkMkLst>
        </pc:inkChg>
        <pc:inkChg chg="add del">
          <ac:chgData name="Chaitanya Lala" userId="S::chlala@microsoft.com::89dfe217-343a-476b-8424-87cfa1872296" providerId="AD" clId="Web-{32BD37D3-F8CD-1CDD-9F6A-4558B6E55564}" dt="2022-04-01T22:26:47.634" v="113"/>
          <ac:inkMkLst>
            <pc:docMk/>
            <pc:sldMk cId="3387610692" sldId="272"/>
            <ac:inkMk id="68" creationId="{C356A113-B926-901F-5C22-982FAF9C26B2}"/>
          </ac:inkMkLst>
        </pc:inkChg>
        <pc:inkChg chg="add del">
          <ac:chgData name="Chaitanya Lala" userId="S::chlala@microsoft.com::89dfe217-343a-476b-8424-87cfa1872296" providerId="AD" clId="Web-{32BD37D3-F8CD-1CDD-9F6A-4558B6E55564}" dt="2022-04-01T22:26:47.634" v="112"/>
          <ac:inkMkLst>
            <pc:docMk/>
            <pc:sldMk cId="3387610692" sldId="272"/>
            <ac:inkMk id="69" creationId="{0006C392-F136-BCB5-A473-622D743CE6B5}"/>
          </ac:inkMkLst>
        </pc:inkChg>
        <pc:inkChg chg="add del">
          <ac:chgData name="Chaitanya Lala" userId="S::chlala@microsoft.com::89dfe217-343a-476b-8424-87cfa1872296" providerId="AD" clId="Web-{32BD37D3-F8CD-1CDD-9F6A-4558B6E55564}" dt="2022-04-01T22:26:47.634" v="111"/>
          <ac:inkMkLst>
            <pc:docMk/>
            <pc:sldMk cId="3387610692" sldId="272"/>
            <ac:inkMk id="70" creationId="{4FBB72BE-2C1F-C938-90D0-E906870A2041}"/>
          </ac:inkMkLst>
        </pc:inkChg>
        <pc:inkChg chg="add del">
          <ac:chgData name="Chaitanya Lala" userId="S::chlala@microsoft.com::89dfe217-343a-476b-8424-87cfa1872296" providerId="AD" clId="Web-{32BD37D3-F8CD-1CDD-9F6A-4558B6E55564}" dt="2022-04-01T22:27:02.495" v="130"/>
          <ac:inkMkLst>
            <pc:docMk/>
            <pc:sldMk cId="3387610692" sldId="272"/>
            <ac:inkMk id="71" creationId="{D9B1455F-1204-06B7-F95D-C8016C6006CC}"/>
          </ac:inkMkLst>
        </pc:inkChg>
        <pc:inkChg chg="add del">
          <ac:chgData name="Chaitanya Lala" userId="S::chlala@microsoft.com::89dfe217-343a-476b-8424-87cfa1872296" providerId="AD" clId="Web-{32BD37D3-F8CD-1CDD-9F6A-4558B6E55564}" dt="2022-04-01T22:27:02.495" v="129"/>
          <ac:inkMkLst>
            <pc:docMk/>
            <pc:sldMk cId="3387610692" sldId="272"/>
            <ac:inkMk id="72" creationId="{F12DBED9-26EA-AC7D-4562-ED49AC6F6115}"/>
          </ac:inkMkLst>
        </pc:inkChg>
        <pc:inkChg chg="add del">
          <ac:chgData name="Chaitanya Lala" userId="S::chlala@microsoft.com::89dfe217-343a-476b-8424-87cfa1872296" providerId="AD" clId="Web-{32BD37D3-F8CD-1CDD-9F6A-4558B6E55564}" dt="2022-04-01T22:27:02.495" v="128"/>
          <ac:inkMkLst>
            <pc:docMk/>
            <pc:sldMk cId="3387610692" sldId="272"/>
            <ac:inkMk id="73" creationId="{70AA1C66-D057-F2C6-0265-A162EAD9D89C}"/>
          </ac:inkMkLst>
        </pc:inkChg>
        <pc:inkChg chg="add del">
          <ac:chgData name="Chaitanya Lala" userId="S::chlala@microsoft.com::89dfe217-343a-476b-8424-87cfa1872296" providerId="AD" clId="Web-{32BD37D3-F8CD-1CDD-9F6A-4558B6E55564}" dt="2022-04-01T22:27:02.495" v="127"/>
          <ac:inkMkLst>
            <pc:docMk/>
            <pc:sldMk cId="3387610692" sldId="272"/>
            <ac:inkMk id="74" creationId="{E5F0E6EF-B2C3-4793-6582-53EAB619EA72}"/>
          </ac:inkMkLst>
        </pc:inkChg>
        <pc:inkChg chg="add del">
          <ac:chgData name="Chaitanya Lala" userId="S::chlala@microsoft.com::89dfe217-343a-476b-8424-87cfa1872296" providerId="AD" clId="Web-{32BD37D3-F8CD-1CDD-9F6A-4558B6E55564}" dt="2022-04-01T22:27:02.495" v="126"/>
          <ac:inkMkLst>
            <pc:docMk/>
            <pc:sldMk cId="3387610692" sldId="272"/>
            <ac:inkMk id="75" creationId="{2C086CDA-8332-C125-7D4C-AA91A260ADC4}"/>
          </ac:inkMkLst>
        </pc:inkChg>
        <pc:inkChg chg="add del">
          <ac:chgData name="Chaitanya Lala" userId="S::chlala@microsoft.com::89dfe217-343a-476b-8424-87cfa1872296" providerId="AD" clId="Web-{32BD37D3-F8CD-1CDD-9F6A-4558B6E55564}" dt="2022-04-01T22:27:02.495" v="125"/>
          <ac:inkMkLst>
            <pc:docMk/>
            <pc:sldMk cId="3387610692" sldId="272"/>
            <ac:inkMk id="76" creationId="{4776DDC4-9FB1-8555-0CD1-A907C1C62146}"/>
          </ac:inkMkLst>
        </pc:inkChg>
        <pc:inkChg chg="add del">
          <ac:chgData name="Chaitanya Lala" userId="S::chlala@microsoft.com::89dfe217-343a-476b-8424-87cfa1872296" providerId="AD" clId="Web-{32BD37D3-F8CD-1CDD-9F6A-4558B6E55564}" dt="2022-04-01T22:27:07.261" v="136"/>
          <ac:inkMkLst>
            <pc:docMk/>
            <pc:sldMk cId="3387610692" sldId="272"/>
            <ac:inkMk id="77" creationId="{116552D2-A3B3-BC10-0BB1-2D313B96141A}"/>
          </ac:inkMkLst>
        </pc:inkChg>
        <pc:inkChg chg="add del">
          <ac:chgData name="Chaitanya Lala" userId="S::chlala@microsoft.com::89dfe217-343a-476b-8424-87cfa1872296" providerId="AD" clId="Web-{32BD37D3-F8CD-1CDD-9F6A-4558B6E55564}" dt="2022-04-01T22:27:07.261" v="135"/>
          <ac:inkMkLst>
            <pc:docMk/>
            <pc:sldMk cId="3387610692" sldId="272"/>
            <ac:inkMk id="78" creationId="{02396AB3-8415-56F1-577B-6DECB807D770}"/>
          </ac:inkMkLst>
        </pc:inkChg>
        <pc:inkChg chg="add del">
          <ac:chgData name="Chaitanya Lala" userId="S::chlala@microsoft.com::89dfe217-343a-476b-8424-87cfa1872296" providerId="AD" clId="Web-{32BD37D3-F8CD-1CDD-9F6A-4558B6E55564}" dt="2022-04-01T22:27:07.261" v="134"/>
          <ac:inkMkLst>
            <pc:docMk/>
            <pc:sldMk cId="3387610692" sldId="272"/>
            <ac:inkMk id="79" creationId="{7BDF00CB-8FE8-0390-C42A-BD3A21BAC1CE}"/>
          </ac:inkMkLst>
        </pc:inkChg>
        <pc:inkChg chg="add del">
          <ac:chgData name="Chaitanya Lala" userId="S::chlala@microsoft.com::89dfe217-343a-476b-8424-87cfa1872296" providerId="AD" clId="Web-{32BD37D3-F8CD-1CDD-9F6A-4558B6E55564}" dt="2022-04-01T22:27:13.371" v="144"/>
          <ac:inkMkLst>
            <pc:docMk/>
            <pc:sldMk cId="3387610692" sldId="272"/>
            <ac:inkMk id="80" creationId="{24F57374-5B6D-5974-05FB-CB6A40414533}"/>
          </ac:inkMkLst>
        </pc:inkChg>
        <pc:inkChg chg="add del">
          <ac:chgData name="Chaitanya Lala" userId="S::chlala@microsoft.com::89dfe217-343a-476b-8424-87cfa1872296" providerId="AD" clId="Web-{32BD37D3-F8CD-1CDD-9F6A-4558B6E55564}" dt="2022-04-01T22:27:13.371" v="143"/>
          <ac:inkMkLst>
            <pc:docMk/>
            <pc:sldMk cId="3387610692" sldId="272"/>
            <ac:inkMk id="81" creationId="{6FBE1EC3-B9D7-F965-62FA-F82A0ED2B723}"/>
          </ac:inkMkLst>
        </pc:inkChg>
        <pc:inkChg chg="add del">
          <ac:chgData name="Chaitanya Lala" userId="S::chlala@microsoft.com::89dfe217-343a-476b-8424-87cfa1872296" providerId="AD" clId="Web-{32BD37D3-F8CD-1CDD-9F6A-4558B6E55564}" dt="2022-04-01T22:27:13.371" v="142"/>
          <ac:inkMkLst>
            <pc:docMk/>
            <pc:sldMk cId="3387610692" sldId="272"/>
            <ac:inkMk id="82" creationId="{21FA3CF1-70BF-F82C-FB24-C9A60085B97D}"/>
          </ac:inkMkLst>
        </pc:inkChg>
        <pc:inkChg chg="add del">
          <ac:chgData name="Chaitanya Lala" userId="S::chlala@microsoft.com::89dfe217-343a-476b-8424-87cfa1872296" providerId="AD" clId="Web-{32BD37D3-F8CD-1CDD-9F6A-4558B6E55564}" dt="2022-04-01T22:27:13.371" v="141"/>
          <ac:inkMkLst>
            <pc:docMk/>
            <pc:sldMk cId="3387610692" sldId="272"/>
            <ac:inkMk id="83" creationId="{E3C95407-626E-16FB-B6E2-A1A5B7786CF2}"/>
          </ac:inkMkLst>
        </pc:inkChg>
        <pc:inkChg chg="add">
          <ac:chgData name="Chaitanya Lala" userId="S::chlala@microsoft.com::89dfe217-343a-476b-8424-87cfa1872296" providerId="AD" clId="Web-{32BD37D3-F8CD-1CDD-9F6A-4558B6E55564}" dt="2022-04-01T22:27:16.683" v="145"/>
          <ac:inkMkLst>
            <pc:docMk/>
            <pc:sldMk cId="3387610692" sldId="272"/>
            <ac:inkMk id="84" creationId="{0F113C39-CFD4-69C1-CFB7-ED9CC2C17C90}"/>
          </ac:inkMkLst>
        </pc:inkChg>
        <pc:inkChg chg="add">
          <ac:chgData name="Chaitanya Lala" userId="S::chlala@microsoft.com::89dfe217-343a-476b-8424-87cfa1872296" providerId="AD" clId="Web-{32BD37D3-F8CD-1CDD-9F6A-4558B6E55564}" dt="2022-04-01T22:27:16.683" v="146"/>
          <ac:inkMkLst>
            <pc:docMk/>
            <pc:sldMk cId="3387610692" sldId="272"/>
            <ac:inkMk id="85" creationId="{BA47A204-F27D-4A30-4296-9A2C6BA1EA3B}"/>
          </ac:inkMkLst>
        </pc:inkChg>
        <pc:inkChg chg="add">
          <ac:chgData name="Chaitanya Lala" userId="S::chlala@microsoft.com::89dfe217-343a-476b-8424-87cfa1872296" providerId="AD" clId="Web-{32BD37D3-F8CD-1CDD-9F6A-4558B6E55564}" dt="2022-04-01T22:27:16.699" v="147"/>
          <ac:inkMkLst>
            <pc:docMk/>
            <pc:sldMk cId="3387610692" sldId="272"/>
            <ac:inkMk id="86" creationId="{09720ED4-7BD8-2818-A07B-26BABCC5522E}"/>
          </ac:inkMkLst>
        </pc:inkChg>
        <pc:inkChg chg="add">
          <ac:chgData name="Chaitanya Lala" userId="S::chlala@microsoft.com::89dfe217-343a-476b-8424-87cfa1872296" providerId="AD" clId="Web-{32BD37D3-F8CD-1CDD-9F6A-4558B6E55564}" dt="2022-04-01T22:27:16.699" v="148"/>
          <ac:inkMkLst>
            <pc:docMk/>
            <pc:sldMk cId="3387610692" sldId="272"/>
            <ac:inkMk id="87" creationId="{871F393D-4BEA-E2E5-DB37-30A6CD3174B8}"/>
          </ac:inkMkLst>
        </pc:inkChg>
        <pc:inkChg chg="add">
          <ac:chgData name="Chaitanya Lala" userId="S::chlala@microsoft.com::89dfe217-343a-476b-8424-87cfa1872296" providerId="AD" clId="Web-{32BD37D3-F8CD-1CDD-9F6A-4558B6E55564}" dt="2022-04-01T22:27:18.902" v="149"/>
          <ac:inkMkLst>
            <pc:docMk/>
            <pc:sldMk cId="3387610692" sldId="272"/>
            <ac:inkMk id="88" creationId="{014D8D44-F2F7-2A2E-6FEC-2E6E697BE23E}"/>
          </ac:inkMkLst>
        </pc:inkChg>
        <pc:inkChg chg="add">
          <ac:chgData name="Chaitanya Lala" userId="S::chlala@microsoft.com::89dfe217-343a-476b-8424-87cfa1872296" providerId="AD" clId="Web-{32BD37D3-F8CD-1CDD-9F6A-4558B6E55564}" dt="2022-04-01T22:27:18.902" v="150"/>
          <ac:inkMkLst>
            <pc:docMk/>
            <pc:sldMk cId="3387610692" sldId="272"/>
            <ac:inkMk id="89" creationId="{62C832B7-EDB4-2D96-0512-B02441D66443}"/>
          </ac:inkMkLst>
        </pc:inkChg>
        <pc:inkChg chg="add">
          <ac:chgData name="Chaitanya Lala" userId="S::chlala@microsoft.com::89dfe217-343a-476b-8424-87cfa1872296" providerId="AD" clId="Web-{32BD37D3-F8CD-1CDD-9F6A-4558B6E55564}" dt="2022-04-01T22:27:18.902" v="151"/>
          <ac:inkMkLst>
            <pc:docMk/>
            <pc:sldMk cId="3387610692" sldId="272"/>
            <ac:inkMk id="90" creationId="{65F0CA1C-23B7-ABDF-94E8-AA21DF17AB8E}"/>
          </ac:inkMkLst>
        </pc:inkChg>
        <pc:inkChg chg="add">
          <ac:chgData name="Chaitanya Lala" userId="S::chlala@microsoft.com::89dfe217-343a-476b-8424-87cfa1872296" providerId="AD" clId="Web-{32BD37D3-F8CD-1CDD-9F6A-4558B6E55564}" dt="2022-04-01T22:27:21.590" v="152"/>
          <ac:inkMkLst>
            <pc:docMk/>
            <pc:sldMk cId="3387610692" sldId="272"/>
            <ac:inkMk id="91" creationId="{4A81BD55-78B4-45F5-313C-8943095EB16D}"/>
          </ac:inkMkLst>
        </pc:inkChg>
        <pc:inkChg chg="add">
          <ac:chgData name="Chaitanya Lala" userId="S::chlala@microsoft.com::89dfe217-343a-476b-8424-87cfa1872296" providerId="AD" clId="Web-{32BD37D3-F8CD-1CDD-9F6A-4558B6E55564}" dt="2022-04-01T22:27:21.606" v="153"/>
          <ac:inkMkLst>
            <pc:docMk/>
            <pc:sldMk cId="3387610692" sldId="272"/>
            <ac:inkMk id="92" creationId="{C3151F1F-9C52-BECE-62CB-D6BB3C1AAB14}"/>
          </ac:inkMkLst>
        </pc:inkChg>
        <pc:inkChg chg="add">
          <ac:chgData name="Chaitanya Lala" userId="S::chlala@microsoft.com::89dfe217-343a-476b-8424-87cfa1872296" providerId="AD" clId="Web-{32BD37D3-F8CD-1CDD-9F6A-4558B6E55564}" dt="2022-04-01T22:27:21.606" v="154"/>
          <ac:inkMkLst>
            <pc:docMk/>
            <pc:sldMk cId="3387610692" sldId="272"/>
            <ac:inkMk id="93" creationId="{1AE82A3F-EA25-B751-DA42-72175981360D}"/>
          </ac:inkMkLst>
        </pc:inkChg>
        <pc:inkChg chg="add">
          <ac:chgData name="Chaitanya Lala" userId="S::chlala@microsoft.com::89dfe217-343a-476b-8424-87cfa1872296" providerId="AD" clId="Web-{32BD37D3-F8CD-1CDD-9F6A-4558B6E55564}" dt="2022-04-01T22:27:21.606" v="155"/>
          <ac:inkMkLst>
            <pc:docMk/>
            <pc:sldMk cId="3387610692" sldId="272"/>
            <ac:inkMk id="94" creationId="{8D6123A9-5354-3C66-478A-B7EB40F6F9AA}"/>
          </ac:inkMkLst>
        </pc:inkChg>
      </pc:sldChg>
      <pc:sldChg chg="addSp delSp modSp add replId">
        <pc:chgData name="Chaitanya Lala" userId="S::chlala@microsoft.com::89dfe217-343a-476b-8424-87cfa1872296" providerId="AD" clId="Web-{32BD37D3-F8CD-1CDD-9F6A-4558B6E55564}" dt="2022-04-01T22:35:38.531" v="443" actId="1076"/>
        <pc:sldMkLst>
          <pc:docMk/>
          <pc:sldMk cId="2993063604" sldId="273"/>
        </pc:sldMkLst>
        <pc:spChg chg="add del">
          <ac:chgData name="Chaitanya Lala" userId="S::chlala@microsoft.com::89dfe217-343a-476b-8424-87cfa1872296" providerId="AD" clId="Web-{32BD37D3-F8CD-1CDD-9F6A-4558B6E55564}" dt="2022-04-01T22:33:36.569" v="318"/>
          <ac:spMkLst>
            <pc:docMk/>
            <pc:sldMk cId="2993063604" sldId="273"/>
            <ac:spMk id="57" creationId="{55AB788A-B38F-6DE6-C874-FD72F284671F}"/>
          </ac:spMkLst>
        </pc:spChg>
        <pc:spChg chg="add del">
          <ac:chgData name="Chaitanya Lala" userId="S::chlala@microsoft.com::89dfe217-343a-476b-8424-87cfa1872296" providerId="AD" clId="Web-{32BD37D3-F8CD-1CDD-9F6A-4558B6E55564}" dt="2022-04-01T22:33:33.397" v="317"/>
          <ac:spMkLst>
            <pc:docMk/>
            <pc:sldMk cId="2993063604" sldId="273"/>
            <ac:spMk id="58" creationId="{A105A7B0-42DA-33DD-8D6C-715E6E3935F3}"/>
          </ac:spMkLst>
        </pc:spChg>
        <pc:spChg chg="add mod">
          <ac:chgData name="Chaitanya Lala" userId="S::chlala@microsoft.com::89dfe217-343a-476b-8424-87cfa1872296" providerId="AD" clId="Web-{32BD37D3-F8CD-1CDD-9F6A-4558B6E55564}" dt="2022-04-01T22:35:38.531" v="443" actId="1076"/>
          <ac:spMkLst>
            <pc:docMk/>
            <pc:sldMk cId="2993063604" sldId="273"/>
            <ac:spMk id="59" creationId="{62181ED8-A08E-44F0-963F-AA84994668DA}"/>
          </ac:spMkLst>
        </pc:spChg>
        <pc:inkChg chg="add">
          <ac:chgData name="Chaitanya Lala" userId="S::chlala@microsoft.com::89dfe217-343a-476b-8424-87cfa1872296" providerId="AD" clId="Web-{32BD37D3-F8CD-1CDD-9F6A-4558B6E55564}" dt="2022-04-01T22:31:49.202" v="260"/>
          <ac:inkMkLst>
            <pc:docMk/>
            <pc:sldMk cId="2993063604" sldId="273"/>
            <ac:inkMk id="2" creationId="{4E728D9D-2825-B170-91BA-247AE7871683}"/>
          </ac:inkMkLst>
        </pc:inkChg>
        <pc:inkChg chg="add del">
          <ac:chgData name="Chaitanya Lala" userId="S::chlala@microsoft.com::89dfe217-343a-476b-8424-87cfa1872296" providerId="AD" clId="Web-{32BD37D3-F8CD-1CDD-9F6A-4558B6E55564}" dt="2022-04-01T22:33:50.305" v="332"/>
          <ac:inkMkLst>
            <pc:docMk/>
            <pc:sldMk cId="2993063604" sldId="273"/>
            <ac:inkMk id="3" creationId="{6EAF3F01-3DAA-9E46-D904-BE632F5EDD4B}"/>
          </ac:inkMkLst>
        </pc:inkChg>
        <pc:inkChg chg="add del">
          <ac:chgData name="Chaitanya Lala" userId="S::chlala@microsoft.com::89dfe217-343a-476b-8424-87cfa1872296" providerId="AD" clId="Web-{32BD37D3-F8CD-1CDD-9F6A-4558B6E55564}" dt="2022-04-01T22:33:50.305" v="331"/>
          <ac:inkMkLst>
            <pc:docMk/>
            <pc:sldMk cId="2993063604" sldId="273"/>
            <ac:inkMk id="4" creationId="{1ED4F60A-167E-F00C-8D6A-552C6E93CB0E}"/>
          </ac:inkMkLst>
        </pc:inkChg>
        <pc:inkChg chg="add del">
          <ac:chgData name="Chaitanya Lala" userId="S::chlala@microsoft.com::89dfe217-343a-476b-8424-87cfa1872296" providerId="AD" clId="Web-{32BD37D3-F8CD-1CDD-9F6A-4558B6E55564}" dt="2022-04-01T22:33:49.242" v="329"/>
          <ac:inkMkLst>
            <pc:docMk/>
            <pc:sldMk cId="2993063604" sldId="273"/>
            <ac:inkMk id="6" creationId="{9139A61C-E365-65B6-252B-FF37327851F1}"/>
          </ac:inkMkLst>
        </pc:inkChg>
        <pc:inkChg chg="add del">
          <ac:chgData name="Chaitanya Lala" userId="S::chlala@microsoft.com::89dfe217-343a-476b-8424-87cfa1872296" providerId="AD" clId="Web-{32BD37D3-F8CD-1CDD-9F6A-4558B6E55564}" dt="2022-04-01T22:33:49.242" v="328"/>
          <ac:inkMkLst>
            <pc:docMk/>
            <pc:sldMk cId="2993063604" sldId="273"/>
            <ac:inkMk id="7" creationId="{3E574A1B-649B-E765-26BC-1C5043F86642}"/>
          </ac:inkMkLst>
        </pc:inkChg>
        <pc:inkChg chg="add del">
          <ac:chgData name="Chaitanya Lala" userId="S::chlala@microsoft.com::89dfe217-343a-476b-8424-87cfa1872296" providerId="AD" clId="Web-{32BD37D3-F8CD-1CDD-9F6A-4558B6E55564}" dt="2022-04-01T22:33:50.305" v="330"/>
          <ac:inkMkLst>
            <pc:docMk/>
            <pc:sldMk cId="2993063604" sldId="273"/>
            <ac:inkMk id="8" creationId="{10837BB5-DE45-49BF-F8F0-51E370E4A793}"/>
          </ac:inkMkLst>
        </pc:inkChg>
        <pc:inkChg chg="add del">
          <ac:chgData name="Chaitanya Lala" userId="S::chlala@microsoft.com::89dfe217-343a-476b-8424-87cfa1872296" providerId="AD" clId="Web-{32BD37D3-F8CD-1CDD-9F6A-4558B6E55564}" dt="2022-04-01T22:33:49.242" v="327"/>
          <ac:inkMkLst>
            <pc:docMk/>
            <pc:sldMk cId="2993063604" sldId="273"/>
            <ac:inkMk id="9" creationId="{1F3505F2-814F-75E9-AA9F-044373BBB22E}"/>
          </ac:inkMkLst>
        </pc:inkChg>
        <pc:inkChg chg="add del">
          <ac:chgData name="Chaitanya Lala" userId="S::chlala@microsoft.com::89dfe217-343a-476b-8424-87cfa1872296" providerId="AD" clId="Web-{32BD37D3-F8CD-1CDD-9F6A-4558B6E55564}" dt="2022-04-01T22:33:49.242" v="326"/>
          <ac:inkMkLst>
            <pc:docMk/>
            <pc:sldMk cId="2993063604" sldId="273"/>
            <ac:inkMk id="10" creationId="{B8A58FFB-C427-F0F2-163B-2940C19BE0AE}"/>
          </ac:inkMkLst>
        </pc:inkChg>
        <pc:inkChg chg="add del">
          <ac:chgData name="Chaitanya Lala" userId="S::chlala@microsoft.com::89dfe217-343a-476b-8424-87cfa1872296" providerId="AD" clId="Web-{32BD37D3-F8CD-1CDD-9F6A-4558B6E55564}" dt="2022-04-01T22:33:48.883" v="324"/>
          <ac:inkMkLst>
            <pc:docMk/>
            <pc:sldMk cId="2993063604" sldId="273"/>
            <ac:inkMk id="11" creationId="{68DFFBA1-926D-7161-5305-BFD8557B196C}"/>
          </ac:inkMkLst>
        </pc:inkChg>
        <pc:inkChg chg="add del">
          <ac:chgData name="Chaitanya Lala" userId="S::chlala@microsoft.com::89dfe217-343a-476b-8424-87cfa1872296" providerId="AD" clId="Web-{32BD37D3-F8CD-1CDD-9F6A-4558B6E55564}" dt="2022-04-01T22:33:48.883" v="323"/>
          <ac:inkMkLst>
            <pc:docMk/>
            <pc:sldMk cId="2993063604" sldId="273"/>
            <ac:inkMk id="12" creationId="{77BD7F3F-52B2-0CCD-6AF8-2934A5B728D0}"/>
          </ac:inkMkLst>
        </pc:inkChg>
        <pc:inkChg chg="add del">
          <ac:chgData name="Chaitanya Lala" userId="S::chlala@microsoft.com::89dfe217-343a-476b-8424-87cfa1872296" providerId="AD" clId="Web-{32BD37D3-F8CD-1CDD-9F6A-4558B6E55564}" dt="2022-04-01T22:33:49.242" v="325"/>
          <ac:inkMkLst>
            <pc:docMk/>
            <pc:sldMk cId="2993063604" sldId="273"/>
            <ac:inkMk id="13" creationId="{A4ACC487-2681-828C-9B20-5A7D3756D50B}"/>
          </ac:inkMkLst>
        </pc:inkChg>
        <pc:inkChg chg="add del">
          <ac:chgData name="Chaitanya Lala" userId="S::chlala@microsoft.com::89dfe217-343a-476b-8424-87cfa1872296" providerId="AD" clId="Web-{32BD37D3-F8CD-1CDD-9F6A-4558B6E55564}" dt="2022-04-01T22:33:48.883" v="322"/>
          <ac:inkMkLst>
            <pc:docMk/>
            <pc:sldMk cId="2993063604" sldId="273"/>
            <ac:inkMk id="14" creationId="{1350C96A-D677-C3BF-1B37-7DF06DA2A7BB}"/>
          </ac:inkMkLst>
        </pc:inkChg>
        <pc:inkChg chg="add del">
          <ac:chgData name="Chaitanya Lala" userId="S::chlala@microsoft.com::89dfe217-343a-476b-8424-87cfa1872296" providerId="AD" clId="Web-{32BD37D3-F8CD-1CDD-9F6A-4558B6E55564}" dt="2022-04-01T22:33:48.883" v="321"/>
          <ac:inkMkLst>
            <pc:docMk/>
            <pc:sldMk cId="2993063604" sldId="273"/>
            <ac:inkMk id="15" creationId="{7520FDD0-1585-990D-8777-51CD06E23379}"/>
          </ac:inkMkLst>
        </pc:inkChg>
        <pc:inkChg chg="add del">
          <ac:chgData name="Chaitanya Lala" userId="S::chlala@microsoft.com::89dfe217-343a-476b-8424-87cfa1872296" providerId="AD" clId="Web-{32BD37D3-F8CD-1CDD-9F6A-4558B6E55564}" dt="2022-04-01T22:33:48.883" v="320"/>
          <ac:inkMkLst>
            <pc:docMk/>
            <pc:sldMk cId="2993063604" sldId="273"/>
            <ac:inkMk id="16" creationId="{DC8BFF47-F6A3-3303-7326-490534BE5ACC}"/>
          </ac:inkMkLst>
        </pc:inkChg>
        <pc:inkChg chg="add del">
          <ac:chgData name="Chaitanya Lala" userId="S::chlala@microsoft.com::89dfe217-343a-476b-8424-87cfa1872296" providerId="AD" clId="Web-{32BD37D3-F8CD-1CDD-9F6A-4558B6E55564}" dt="2022-04-01T22:33:53.899" v="352"/>
          <ac:inkMkLst>
            <pc:docMk/>
            <pc:sldMk cId="2993063604" sldId="273"/>
            <ac:inkMk id="17" creationId="{AF2B2806-B4A0-FCC5-318D-008279F10D74}"/>
          </ac:inkMkLst>
        </pc:inkChg>
        <pc:inkChg chg="add del">
          <ac:chgData name="Chaitanya Lala" userId="S::chlala@microsoft.com::89dfe217-343a-476b-8424-87cfa1872296" providerId="AD" clId="Web-{32BD37D3-F8CD-1CDD-9F6A-4558B6E55564}" dt="2022-04-01T22:33:50.664" v="338"/>
          <ac:inkMkLst>
            <pc:docMk/>
            <pc:sldMk cId="2993063604" sldId="273"/>
            <ac:inkMk id="18" creationId="{339543D7-1884-18AC-DE04-C627E8885141}"/>
          </ac:inkMkLst>
        </pc:inkChg>
        <pc:inkChg chg="add del">
          <ac:chgData name="Chaitanya Lala" userId="S::chlala@microsoft.com::89dfe217-343a-476b-8424-87cfa1872296" providerId="AD" clId="Web-{32BD37D3-F8CD-1CDD-9F6A-4558B6E55564}" dt="2022-04-01T22:33:50.664" v="337"/>
          <ac:inkMkLst>
            <pc:docMk/>
            <pc:sldMk cId="2993063604" sldId="273"/>
            <ac:inkMk id="19" creationId="{9C41EC94-4146-908E-E0C3-DC70D3A34712}"/>
          </ac:inkMkLst>
        </pc:inkChg>
        <pc:inkChg chg="add del">
          <ac:chgData name="Chaitanya Lala" userId="S::chlala@microsoft.com::89dfe217-343a-476b-8424-87cfa1872296" providerId="AD" clId="Web-{32BD37D3-F8CD-1CDD-9F6A-4558B6E55564}" dt="2022-04-01T22:33:50.664" v="336"/>
          <ac:inkMkLst>
            <pc:docMk/>
            <pc:sldMk cId="2993063604" sldId="273"/>
            <ac:inkMk id="20" creationId="{0A34E52E-8CD7-7D84-BB47-BEE41AFD47E1}"/>
          </ac:inkMkLst>
        </pc:inkChg>
        <pc:inkChg chg="add del">
          <ac:chgData name="Chaitanya Lala" userId="S::chlala@microsoft.com::89dfe217-343a-476b-8424-87cfa1872296" providerId="AD" clId="Web-{32BD37D3-F8CD-1CDD-9F6A-4558B6E55564}" dt="2022-04-01T22:33:48.883" v="319"/>
          <ac:inkMkLst>
            <pc:docMk/>
            <pc:sldMk cId="2993063604" sldId="273"/>
            <ac:inkMk id="21" creationId="{ACAD2E2A-2560-80DE-8B41-E611DC1E018D}"/>
          </ac:inkMkLst>
        </pc:inkChg>
        <pc:inkChg chg="add del">
          <ac:chgData name="Chaitanya Lala" userId="S::chlala@microsoft.com::89dfe217-343a-476b-8424-87cfa1872296" providerId="AD" clId="Web-{32BD37D3-F8CD-1CDD-9F6A-4558B6E55564}" dt="2022-04-01T22:33:50.664" v="335"/>
          <ac:inkMkLst>
            <pc:docMk/>
            <pc:sldMk cId="2993063604" sldId="273"/>
            <ac:inkMk id="22" creationId="{F1C06B5C-87C8-A66C-8955-74D66E4283AA}"/>
          </ac:inkMkLst>
        </pc:inkChg>
        <pc:inkChg chg="add del">
          <ac:chgData name="Chaitanya Lala" userId="S::chlala@microsoft.com::89dfe217-343a-476b-8424-87cfa1872296" providerId="AD" clId="Web-{32BD37D3-F8CD-1CDD-9F6A-4558B6E55564}" dt="2022-04-01T22:33:50.664" v="334"/>
          <ac:inkMkLst>
            <pc:docMk/>
            <pc:sldMk cId="2993063604" sldId="273"/>
            <ac:inkMk id="23" creationId="{B2F2CF73-F0B5-B34A-23B0-4545133EF6AB}"/>
          </ac:inkMkLst>
        </pc:inkChg>
        <pc:inkChg chg="add del">
          <ac:chgData name="Chaitanya Lala" userId="S::chlala@microsoft.com::89dfe217-343a-476b-8424-87cfa1872296" providerId="AD" clId="Web-{32BD37D3-F8CD-1CDD-9F6A-4558B6E55564}" dt="2022-04-01T22:33:53.899" v="351"/>
          <ac:inkMkLst>
            <pc:docMk/>
            <pc:sldMk cId="2993063604" sldId="273"/>
            <ac:inkMk id="24" creationId="{79C08FE8-8D04-F940-2F33-FD6162E19922}"/>
          </ac:inkMkLst>
        </pc:inkChg>
        <pc:inkChg chg="add del">
          <ac:chgData name="Chaitanya Lala" userId="S::chlala@microsoft.com::89dfe217-343a-476b-8424-87cfa1872296" providerId="AD" clId="Web-{32BD37D3-F8CD-1CDD-9F6A-4558B6E55564}" dt="2022-04-01T22:33:53.899" v="350"/>
          <ac:inkMkLst>
            <pc:docMk/>
            <pc:sldMk cId="2993063604" sldId="273"/>
            <ac:inkMk id="25" creationId="{752F6A61-9040-9B0F-67EF-0C8B22C01218}"/>
          </ac:inkMkLst>
        </pc:inkChg>
        <pc:inkChg chg="add del">
          <ac:chgData name="Chaitanya Lala" userId="S::chlala@microsoft.com::89dfe217-343a-476b-8424-87cfa1872296" providerId="AD" clId="Web-{32BD37D3-F8CD-1CDD-9F6A-4558B6E55564}" dt="2022-04-01T22:33:53.899" v="349"/>
          <ac:inkMkLst>
            <pc:docMk/>
            <pc:sldMk cId="2993063604" sldId="273"/>
            <ac:inkMk id="26" creationId="{308A0536-4C2E-BDC2-66F5-9CF69F2567EC}"/>
          </ac:inkMkLst>
        </pc:inkChg>
        <pc:inkChg chg="add del">
          <ac:chgData name="Chaitanya Lala" userId="S::chlala@microsoft.com::89dfe217-343a-476b-8424-87cfa1872296" providerId="AD" clId="Web-{32BD37D3-F8CD-1CDD-9F6A-4558B6E55564}" dt="2022-04-01T22:33:53.899" v="348"/>
          <ac:inkMkLst>
            <pc:docMk/>
            <pc:sldMk cId="2993063604" sldId="273"/>
            <ac:inkMk id="27" creationId="{026CC6FC-D82C-529B-CCE3-EB2C28A7EBC8}"/>
          </ac:inkMkLst>
        </pc:inkChg>
        <pc:inkChg chg="add del">
          <ac:chgData name="Chaitanya Lala" userId="S::chlala@microsoft.com::89dfe217-343a-476b-8424-87cfa1872296" providerId="AD" clId="Web-{32BD37D3-F8CD-1CDD-9F6A-4558B6E55564}" dt="2022-04-01T22:33:53.899" v="347"/>
          <ac:inkMkLst>
            <pc:docMk/>
            <pc:sldMk cId="2993063604" sldId="273"/>
            <ac:inkMk id="28" creationId="{D8DAFFA8-92A5-1E4A-DFD0-B6953F73C7C3}"/>
          </ac:inkMkLst>
        </pc:inkChg>
        <pc:inkChg chg="add del">
          <ac:chgData name="Chaitanya Lala" userId="S::chlala@microsoft.com::89dfe217-343a-476b-8424-87cfa1872296" providerId="AD" clId="Web-{32BD37D3-F8CD-1CDD-9F6A-4558B6E55564}" dt="2022-04-01T22:33:53.899" v="346"/>
          <ac:inkMkLst>
            <pc:docMk/>
            <pc:sldMk cId="2993063604" sldId="273"/>
            <ac:inkMk id="29" creationId="{767AE74C-C5F5-513F-4FB2-6B1AF0F63C93}"/>
          </ac:inkMkLst>
        </pc:inkChg>
        <pc:inkChg chg="add del">
          <ac:chgData name="Chaitanya Lala" userId="S::chlala@microsoft.com::89dfe217-343a-476b-8424-87cfa1872296" providerId="AD" clId="Web-{32BD37D3-F8CD-1CDD-9F6A-4558B6E55564}" dt="2022-04-01T22:33:54.211" v="353"/>
          <ac:inkMkLst>
            <pc:docMk/>
            <pc:sldMk cId="2993063604" sldId="273"/>
            <ac:inkMk id="30" creationId="{3C9F3A93-F9B9-E223-047F-275A3D379AF0}"/>
          </ac:inkMkLst>
        </pc:inkChg>
        <pc:inkChg chg="add del">
          <ac:chgData name="Chaitanya Lala" userId="S::chlala@microsoft.com::89dfe217-343a-476b-8424-87cfa1872296" providerId="AD" clId="Web-{32BD37D3-F8CD-1CDD-9F6A-4558B6E55564}" dt="2022-04-01T22:33:57.352" v="365"/>
          <ac:inkMkLst>
            <pc:docMk/>
            <pc:sldMk cId="2993063604" sldId="273"/>
            <ac:inkMk id="31" creationId="{3CABF23A-9054-0119-3913-3019AC6F198A}"/>
          </ac:inkMkLst>
        </pc:inkChg>
        <pc:inkChg chg="add del">
          <ac:chgData name="Chaitanya Lala" userId="S::chlala@microsoft.com::89dfe217-343a-476b-8424-87cfa1872296" providerId="AD" clId="Web-{32BD37D3-F8CD-1CDD-9F6A-4558B6E55564}" dt="2022-04-01T22:33:53.899" v="345"/>
          <ac:inkMkLst>
            <pc:docMk/>
            <pc:sldMk cId="2993063604" sldId="273"/>
            <ac:inkMk id="32" creationId="{1E4E8170-B09C-61DC-BDA2-71BA59DAC97C}"/>
          </ac:inkMkLst>
        </pc:inkChg>
        <pc:inkChg chg="add del">
          <ac:chgData name="Chaitanya Lala" userId="S::chlala@microsoft.com::89dfe217-343a-476b-8424-87cfa1872296" providerId="AD" clId="Web-{32BD37D3-F8CD-1CDD-9F6A-4558B6E55564}" dt="2022-04-01T22:32:59.692" v="313"/>
          <ac:inkMkLst>
            <pc:docMk/>
            <pc:sldMk cId="2993063604" sldId="273"/>
            <ac:inkMk id="33" creationId="{C4FC5EF9-CB82-0BB2-CAC6-91B87679892D}"/>
          </ac:inkMkLst>
        </pc:inkChg>
        <pc:inkChg chg="add del">
          <ac:chgData name="Chaitanya Lala" userId="S::chlala@microsoft.com::89dfe217-343a-476b-8424-87cfa1872296" providerId="AD" clId="Web-{32BD37D3-F8CD-1CDD-9F6A-4558B6E55564}" dt="2022-04-01T22:33:53.899" v="344"/>
          <ac:inkMkLst>
            <pc:docMk/>
            <pc:sldMk cId="2993063604" sldId="273"/>
            <ac:inkMk id="34" creationId="{4AA00C83-98BC-753E-4022-770FFFCC529E}"/>
          </ac:inkMkLst>
        </pc:inkChg>
        <pc:inkChg chg="add del">
          <ac:chgData name="Chaitanya Lala" userId="S::chlala@microsoft.com::89dfe217-343a-476b-8424-87cfa1872296" providerId="AD" clId="Web-{32BD37D3-F8CD-1CDD-9F6A-4558B6E55564}" dt="2022-04-01T22:33:53.899" v="343"/>
          <ac:inkMkLst>
            <pc:docMk/>
            <pc:sldMk cId="2993063604" sldId="273"/>
            <ac:inkMk id="35" creationId="{B872BDC8-0CCF-41CF-792B-5313E39C7D48}"/>
          </ac:inkMkLst>
        </pc:inkChg>
        <pc:inkChg chg="add del">
          <ac:chgData name="Chaitanya Lala" userId="S::chlala@microsoft.com::89dfe217-343a-476b-8424-87cfa1872296" providerId="AD" clId="Web-{32BD37D3-F8CD-1CDD-9F6A-4558B6E55564}" dt="2022-04-01T22:33:53.899" v="342"/>
          <ac:inkMkLst>
            <pc:docMk/>
            <pc:sldMk cId="2993063604" sldId="273"/>
            <ac:inkMk id="36" creationId="{BFC01130-8AE0-6E1C-076D-375E94CBDFE4}"/>
          </ac:inkMkLst>
        </pc:inkChg>
        <pc:inkChg chg="add del">
          <ac:chgData name="Chaitanya Lala" userId="S::chlala@microsoft.com::89dfe217-343a-476b-8424-87cfa1872296" providerId="AD" clId="Web-{32BD37D3-F8CD-1CDD-9F6A-4558B6E55564}" dt="2022-04-01T22:33:53.899" v="341"/>
          <ac:inkMkLst>
            <pc:docMk/>
            <pc:sldMk cId="2993063604" sldId="273"/>
            <ac:inkMk id="37" creationId="{A970E9B5-257B-A843-BC75-C2C11534535E}"/>
          </ac:inkMkLst>
        </pc:inkChg>
        <pc:inkChg chg="add del">
          <ac:chgData name="Chaitanya Lala" userId="S::chlala@microsoft.com::89dfe217-343a-476b-8424-87cfa1872296" providerId="AD" clId="Web-{32BD37D3-F8CD-1CDD-9F6A-4558B6E55564}" dt="2022-04-01T22:33:53.899" v="340"/>
          <ac:inkMkLst>
            <pc:docMk/>
            <pc:sldMk cId="2993063604" sldId="273"/>
            <ac:inkMk id="38" creationId="{44726D78-5582-4432-31D7-43C6792D91FA}"/>
          </ac:inkMkLst>
        </pc:inkChg>
        <pc:inkChg chg="add del">
          <ac:chgData name="Chaitanya Lala" userId="S::chlala@microsoft.com::89dfe217-343a-476b-8424-87cfa1872296" providerId="AD" clId="Web-{32BD37D3-F8CD-1CDD-9F6A-4558B6E55564}" dt="2022-04-01T22:33:53.899" v="339"/>
          <ac:inkMkLst>
            <pc:docMk/>
            <pc:sldMk cId="2993063604" sldId="273"/>
            <ac:inkMk id="39" creationId="{88B1E048-CCBB-5F72-57CE-A2779F6BBB19}"/>
          </ac:inkMkLst>
        </pc:inkChg>
        <pc:inkChg chg="add del">
          <ac:chgData name="Chaitanya Lala" userId="S::chlala@microsoft.com::89dfe217-343a-476b-8424-87cfa1872296" providerId="AD" clId="Web-{32BD37D3-F8CD-1CDD-9F6A-4558B6E55564}" dt="2022-04-01T22:33:57.352" v="364"/>
          <ac:inkMkLst>
            <pc:docMk/>
            <pc:sldMk cId="2993063604" sldId="273"/>
            <ac:inkMk id="40" creationId="{2198DC47-86AF-2BA3-BC20-FA16C3B9E4E8}"/>
          </ac:inkMkLst>
        </pc:inkChg>
        <pc:inkChg chg="add del">
          <ac:chgData name="Chaitanya Lala" userId="S::chlala@microsoft.com::89dfe217-343a-476b-8424-87cfa1872296" providerId="AD" clId="Web-{32BD37D3-F8CD-1CDD-9F6A-4558B6E55564}" dt="2022-04-01T22:33:57.352" v="363"/>
          <ac:inkMkLst>
            <pc:docMk/>
            <pc:sldMk cId="2993063604" sldId="273"/>
            <ac:inkMk id="41" creationId="{D7AB9A29-0171-A499-795D-D3587399A46D}"/>
          </ac:inkMkLst>
        </pc:inkChg>
        <pc:inkChg chg="add del">
          <ac:chgData name="Chaitanya Lala" userId="S::chlala@microsoft.com::89dfe217-343a-476b-8424-87cfa1872296" providerId="AD" clId="Web-{32BD37D3-F8CD-1CDD-9F6A-4558B6E55564}" dt="2022-04-01T22:33:57.352" v="362"/>
          <ac:inkMkLst>
            <pc:docMk/>
            <pc:sldMk cId="2993063604" sldId="273"/>
            <ac:inkMk id="42" creationId="{B2461F7F-7DA4-7B70-219A-0709EF4DB3AE}"/>
          </ac:inkMkLst>
        </pc:inkChg>
        <pc:inkChg chg="add del">
          <ac:chgData name="Chaitanya Lala" userId="S::chlala@microsoft.com::89dfe217-343a-476b-8424-87cfa1872296" providerId="AD" clId="Web-{32BD37D3-F8CD-1CDD-9F6A-4558B6E55564}" dt="2022-04-01T22:33:57.352" v="361"/>
          <ac:inkMkLst>
            <pc:docMk/>
            <pc:sldMk cId="2993063604" sldId="273"/>
            <ac:inkMk id="43" creationId="{7731FFA9-5D04-65D9-5E0E-97E9EA3952FA}"/>
          </ac:inkMkLst>
        </pc:inkChg>
        <pc:inkChg chg="add del">
          <ac:chgData name="Chaitanya Lala" userId="S::chlala@microsoft.com::89dfe217-343a-476b-8424-87cfa1872296" providerId="AD" clId="Web-{32BD37D3-F8CD-1CDD-9F6A-4558B6E55564}" dt="2022-04-01T22:33:57.352" v="360"/>
          <ac:inkMkLst>
            <pc:docMk/>
            <pc:sldMk cId="2993063604" sldId="273"/>
            <ac:inkMk id="44" creationId="{A54D0407-9F24-05FB-D951-3AD2504AD49D}"/>
          </ac:inkMkLst>
        </pc:inkChg>
        <pc:inkChg chg="add del">
          <ac:chgData name="Chaitanya Lala" userId="S::chlala@microsoft.com::89dfe217-343a-476b-8424-87cfa1872296" providerId="AD" clId="Web-{32BD37D3-F8CD-1CDD-9F6A-4558B6E55564}" dt="2022-04-01T22:33:57.352" v="359"/>
          <ac:inkMkLst>
            <pc:docMk/>
            <pc:sldMk cId="2993063604" sldId="273"/>
            <ac:inkMk id="45" creationId="{EF62A9D4-C34B-CDE7-9EC5-AE08716A62B6}"/>
          </ac:inkMkLst>
        </pc:inkChg>
        <pc:inkChg chg="add del">
          <ac:chgData name="Chaitanya Lala" userId="S::chlala@microsoft.com::89dfe217-343a-476b-8424-87cfa1872296" providerId="AD" clId="Web-{32BD37D3-F8CD-1CDD-9F6A-4558B6E55564}" dt="2022-04-01T22:33:58.071" v="370"/>
          <ac:inkMkLst>
            <pc:docMk/>
            <pc:sldMk cId="2993063604" sldId="273"/>
            <ac:inkMk id="46" creationId="{7E7B0DA7-18A9-0486-20EC-FC74F4DB1F30}"/>
          </ac:inkMkLst>
        </pc:inkChg>
        <pc:inkChg chg="add del">
          <ac:chgData name="Chaitanya Lala" userId="S::chlala@microsoft.com::89dfe217-343a-476b-8424-87cfa1872296" providerId="AD" clId="Web-{32BD37D3-F8CD-1CDD-9F6A-4558B6E55564}" dt="2022-04-01T22:33:58.071" v="369"/>
          <ac:inkMkLst>
            <pc:docMk/>
            <pc:sldMk cId="2993063604" sldId="273"/>
            <ac:inkMk id="47" creationId="{BF2BA5F5-D2A5-C8A4-2FD4-DC72F35EC22A}"/>
          </ac:inkMkLst>
        </pc:inkChg>
        <pc:inkChg chg="add del">
          <ac:chgData name="Chaitanya Lala" userId="S::chlala@microsoft.com::89dfe217-343a-476b-8424-87cfa1872296" providerId="AD" clId="Web-{32BD37D3-F8CD-1CDD-9F6A-4558B6E55564}" dt="2022-04-01T22:33:58.071" v="368"/>
          <ac:inkMkLst>
            <pc:docMk/>
            <pc:sldMk cId="2993063604" sldId="273"/>
            <ac:inkMk id="48" creationId="{D3580F0B-C46F-52B9-2A87-DDC656D7C69C}"/>
          </ac:inkMkLst>
        </pc:inkChg>
        <pc:inkChg chg="add del">
          <ac:chgData name="Chaitanya Lala" userId="S::chlala@microsoft.com::89dfe217-343a-476b-8424-87cfa1872296" providerId="AD" clId="Web-{32BD37D3-F8CD-1CDD-9F6A-4558B6E55564}" dt="2022-04-01T22:33:57.352" v="358"/>
          <ac:inkMkLst>
            <pc:docMk/>
            <pc:sldMk cId="2993063604" sldId="273"/>
            <ac:inkMk id="49" creationId="{8DA964B8-A7C5-A7B5-64B6-D839614A7C10}"/>
          </ac:inkMkLst>
        </pc:inkChg>
        <pc:inkChg chg="add del">
          <ac:chgData name="Chaitanya Lala" userId="S::chlala@microsoft.com::89dfe217-343a-476b-8424-87cfa1872296" providerId="AD" clId="Web-{32BD37D3-F8CD-1CDD-9F6A-4558B6E55564}" dt="2022-04-01T22:33:58.071" v="367"/>
          <ac:inkMkLst>
            <pc:docMk/>
            <pc:sldMk cId="2993063604" sldId="273"/>
            <ac:inkMk id="50" creationId="{4DEE3DB5-ECD1-63A2-74B4-0DCB664706D0}"/>
          </ac:inkMkLst>
        </pc:inkChg>
        <pc:inkChg chg="add del">
          <ac:chgData name="Chaitanya Lala" userId="S::chlala@microsoft.com::89dfe217-343a-476b-8424-87cfa1872296" providerId="AD" clId="Web-{32BD37D3-F8CD-1CDD-9F6A-4558B6E55564}" dt="2022-04-01T22:33:58.071" v="366"/>
          <ac:inkMkLst>
            <pc:docMk/>
            <pc:sldMk cId="2993063604" sldId="273"/>
            <ac:inkMk id="51" creationId="{260614B2-45FF-6ECD-AC22-9B6A43D0D97B}"/>
          </ac:inkMkLst>
        </pc:inkChg>
        <pc:inkChg chg="add del">
          <ac:chgData name="Chaitanya Lala" userId="S::chlala@microsoft.com::89dfe217-343a-476b-8424-87cfa1872296" providerId="AD" clId="Web-{32BD37D3-F8CD-1CDD-9F6A-4558B6E55564}" dt="2022-04-01T22:33:57.352" v="357"/>
          <ac:inkMkLst>
            <pc:docMk/>
            <pc:sldMk cId="2993063604" sldId="273"/>
            <ac:inkMk id="52" creationId="{7E6CBCC0-B19A-7A44-3590-5A21A34F0662}"/>
          </ac:inkMkLst>
        </pc:inkChg>
        <pc:inkChg chg="add del">
          <ac:chgData name="Chaitanya Lala" userId="S::chlala@microsoft.com::89dfe217-343a-476b-8424-87cfa1872296" providerId="AD" clId="Web-{32BD37D3-F8CD-1CDD-9F6A-4558B6E55564}" dt="2022-04-01T22:33:57.352" v="356"/>
          <ac:inkMkLst>
            <pc:docMk/>
            <pc:sldMk cId="2993063604" sldId="273"/>
            <ac:inkMk id="53" creationId="{A9173207-A41D-E4EB-4C70-74F580E91ED1}"/>
          </ac:inkMkLst>
        </pc:inkChg>
        <pc:inkChg chg="add del">
          <ac:chgData name="Chaitanya Lala" userId="S::chlala@microsoft.com::89dfe217-343a-476b-8424-87cfa1872296" providerId="AD" clId="Web-{32BD37D3-F8CD-1CDD-9F6A-4558B6E55564}" dt="2022-04-01T22:33:57.352" v="355"/>
          <ac:inkMkLst>
            <pc:docMk/>
            <pc:sldMk cId="2993063604" sldId="273"/>
            <ac:inkMk id="54" creationId="{671E7740-BA14-FE1E-40AC-FF2F8BCC2DDC}"/>
          </ac:inkMkLst>
        </pc:inkChg>
        <pc:inkChg chg="add del">
          <ac:chgData name="Chaitanya Lala" userId="S::chlala@microsoft.com::89dfe217-343a-476b-8424-87cfa1872296" providerId="AD" clId="Web-{32BD37D3-F8CD-1CDD-9F6A-4558B6E55564}" dt="2022-04-01T22:33:50.664" v="333"/>
          <ac:inkMkLst>
            <pc:docMk/>
            <pc:sldMk cId="2993063604" sldId="273"/>
            <ac:inkMk id="55" creationId="{733E7BD6-9643-7360-EFF7-50F1E14A0F28}"/>
          </ac:inkMkLst>
        </pc:inkChg>
        <pc:inkChg chg="add del">
          <ac:chgData name="Chaitanya Lala" userId="S::chlala@microsoft.com::89dfe217-343a-476b-8424-87cfa1872296" providerId="AD" clId="Web-{32BD37D3-F8CD-1CDD-9F6A-4558B6E55564}" dt="2022-04-01T22:33:57.352" v="354"/>
          <ac:inkMkLst>
            <pc:docMk/>
            <pc:sldMk cId="2993063604" sldId="273"/>
            <ac:inkMk id="56" creationId="{FAF3A5E7-9A61-894E-C0A4-8558525D8B66}"/>
          </ac:inkMkLst>
        </pc:inkChg>
      </pc:sldChg>
      <pc:sldChg chg="add del ord replId">
        <pc:chgData name="Chaitanya Lala" userId="S::chlala@microsoft.com::89dfe217-343a-476b-8424-87cfa1872296" providerId="AD" clId="Web-{32BD37D3-F8CD-1CDD-9F6A-4558B6E55564}" dt="2022-04-01T22:56:15.805" v="721"/>
        <pc:sldMkLst>
          <pc:docMk/>
          <pc:sldMk cId="3666244141" sldId="274"/>
        </pc:sldMkLst>
      </pc:sldChg>
      <pc:sldChg chg="add del replId">
        <pc:chgData name="Chaitanya Lala" userId="S::chlala@microsoft.com::89dfe217-343a-476b-8424-87cfa1872296" providerId="AD" clId="Web-{32BD37D3-F8CD-1CDD-9F6A-4558B6E55564}" dt="2022-04-01T22:56:06.851" v="717"/>
        <pc:sldMkLst>
          <pc:docMk/>
          <pc:sldMk cId="2719306138" sldId="275"/>
        </pc:sldMkLst>
      </pc:sldChg>
      <pc:sldChg chg="add del replId">
        <pc:chgData name="Chaitanya Lala" userId="S::chlala@microsoft.com::89dfe217-343a-476b-8424-87cfa1872296" providerId="AD" clId="Web-{32BD37D3-F8CD-1CDD-9F6A-4558B6E55564}" dt="2022-04-01T22:56:16.617" v="722"/>
        <pc:sldMkLst>
          <pc:docMk/>
          <pc:sldMk cId="2396642241" sldId="276"/>
        </pc:sldMkLst>
      </pc:sldChg>
      <pc:sldChg chg="add del replId">
        <pc:chgData name="Chaitanya Lala" userId="S::chlala@microsoft.com::89dfe217-343a-476b-8424-87cfa1872296" providerId="AD" clId="Web-{32BD37D3-F8CD-1CDD-9F6A-4558B6E55564}" dt="2022-04-01T22:56:17.383" v="723"/>
        <pc:sldMkLst>
          <pc:docMk/>
          <pc:sldMk cId="1372449366" sldId="277"/>
        </pc:sldMkLst>
      </pc:sldChg>
      <pc:sldChg chg="add del replId">
        <pc:chgData name="Chaitanya Lala" userId="S::chlala@microsoft.com::89dfe217-343a-476b-8424-87cfa1872296" providerId="AD" clId="Web-{32BD37D3-F8CD-1CDD-9F6A-4558B6E55564}" dt="2022-04-01T22:56:18.211" v="724"/>
        <pc:sldMkLst>
          <pc:docMk/>
          <pc:sldMk cId="3762415040" sldId="278"/>
        </pc:sldMkLst>
      </pc:sldChg>
      <pc:sldChg chg="add del replId">
        <pc:chgData name="Chaitanya Lala" userId="S::chlala@microsoft.com::89dfe217-343a-476b-8424-87cfa1872296" providerId="AD" clId="Web-{32BD37D3-F8CD-1CDD-9F6A-4558B6E55564}" dt="2022-04-01T22:56:19.164" v="725"/>
        <pc:sldMkLst>
          <pc:docMk/>
          <pc:sldMk cId="155419517" sldId="279"/>
        </pc:sldMkLst>
      </pc:sldChg>
      <pc:sldChg chg="add del replId">
        <pc:chgData name="Chaitanya Lala" userId="S::chlala@microsoft.com::89dfe217-343a-476b-8424-87cfa1872296" providerId="AD" clId="Web-{32BD37D3-F8CD-1CDD-9F6A-4558B6E55564}" dt="2022-04-01T22:56:10.336" v="718"/>
        <pc:sldMkLst>
          <pc:docMk/>
          <pc:sldMk cId="1087751484" sldId="280"/>
        </pc:sldMkLst>
      </pc:sldChg>
      <pc:sldChg chg="add del replId">
        <pc:chgData name="Chaitanya Lala" userId="S::chlala@microsoft.com::89dfe217-343a-476b-8424-87cfa1872296" providerId="AD" clId="Web-{32BD37D3-F8CD-1CDD-9F6A-4558B6E55564}" dt="2022-04-01T22:56:11.242" v="719"/>
        <pc:sldMkLst>
          <pc:docMk/>
          <pc:sldMk cId="1968813978" sldId="281"/>
        </pc:sldMkLst>
      </pc:sldChg>
      <pc:sldChg chg="add del replId">
        <pc:chgData name="Chaitanya Lala" userId="S::chlala@microsoft.com::89dfe217-343a-476b-8424-87cfa1872296" providerId="AD" clId="Web-{32BD37D3-F8CD-1CDD-9F6A-4558B6E55564}" dt="2022-04-01T22:56:12.273" v="720"/>
        <pc:sldMkLst>
          <pc:docMk/>
          <pc:sldMk cId="3817333008" sldId="282"/>
        </pc:sldMkLst>
      </pc:sldChg>
      <pc:sldChg chg="addSp delSp modSp add replId">
        <pc:chgData name="Chaitanya Lala" userId="S::chlala@microsoft.com::89dfe217-343a-476b-8424-87cfa1872296" providerId="AD" clId="Web-{32BD37D3-F8CD-1CDD-9F6A-4558B6E55564}" dt="2022-04-01T23:06:34.973" v="961" actId="14100"/>
        <pc:sldMkLst>
          <pc:docMk/>
          <pc:sldMk cId="1030808389" sldId="283"/>
        </pc:sldMkLst>
        <pc:spChg chg="mod">
          <ac:chgData name="Chaitanya Lala" userId="S::chlala@microsoft.com::89dfe217-343a-476b-8424-87cfa1872296" providerId="AD" clId="Web-{32BD37D3-F8CD-1CDD-9F6A-4558B6E55564}" dt="2022-04-01T23:06:34.973" v="961" actId="14100"/>
          <ac:spMkLst>
            <pc:docMk/>
            <pc:sldMk cId="1030808389" sldId="283"/>
            <ac:spMk id="59" creationId="{62181ED8-A08E-44F0-963F-AA84994668DA}"/>
          </ac:spMkLst>
        </pc:spChg>
        <pc:inkChg chg="del">
          <ac:chgData name="Chaitanya Lala" userId="S::chlala@microsoft.com::89dfe217-343a-476b-8424-87cfa1872296" providerId="AD" clId="Web-{32BD37D3-F8CD-1CDD-9F6A-4558B6E55564}" dt="2022-04-01T22:36:07.861" v="445"/>
          <ac:inkMkLst>
            <pc:docMk/>
            <pc:sldMk cId="1030808389" sldId="283"/>
            <ac:inkMk id="2" creationId="{4E728D9D-2825-B170-91BA-247AE7871683}"/>
          </ac:inkMkLst>
        </pc:inkChg>
        <pc:inkChg chg="add del">
          <ac:chgData name="Chaitanya Lala" userId="S::chlala@microsoft.com::89dfe217-343a-476b-8424-87cfa1872296" providerId="AD" clId="Web-{32BD37D3-F8CD-1CDD-9F6A-4558B6E55564}" dt="2022-04-01T22:36:20.878" v="447"/>
          <ac:inkMkLst>
            <pc:docMk/>
            <pc:sldMk cId="1030808389" sldId="283"/>
            <ac:inkMk id="3" creationId="{0FB60C8B-3D95-9C72-A156-A13D16A41FFD}"/>
          </ac:inkMkLst>
        </pc:inkChg>
        <pc:inkChg chg="add">
          <ac:chgData name="Chaitanya Lala" userId="S::chlala@microsoft.com::89dfe217-343a-476b-8424-87cfa1872296" providerId="AD" clId="Web-{32BD37D3-F8CD-1CDD-9F6A-4558B6E55564}" dt="2022-04-01T22:36:33.269" v="448"/>
          <ac:inkMkLst>
            <pc:docMk/>
            <pc:sldMk cId="1030808389" sldId="283"/>
            <ac:inkMk id="4" creationId="{6CB2225D-126A-3BFC-CA9B-C58AEF53DDB0}"/>
          </ac:inkMkLst>
        </pc:inkChg>
        <pc:inkChg chg="add">
          <ac:chgData name="Chaitanya Lala" userId="S::chlala@microsoft.com::89dfe217-343a-476b-8424-87cfa1872296" providerId="AD" clId="Web-{32BD37D3-F8CD-1CDD-9F6A-4558B6E55564}" dt="2022-04-01T22:36:34.597" v="449"/>
          <ac:inkMkLst>
            <pc:docMk/>
            <pc:sldMk cId="1030808389" sldId="283"/>
            <ac:inkMk id="6" creationId="{F2F0B032-4599-8692-9DBD-413E2A24E975}"/>
          </ac:inkMkLst>
        </pc:inkChg>
        <pc:inkChg chg="add">
          <ac:chgData name="Chaitanya Lala" userId="S::chlala@microsoft.com::89dfe217-343a-476b-8424-87cfa1872296" providerId="AD" clId="Web-{32BD37D3-F8CD-1CDD-9F6A-4558B6E55564}" dt="2022-04-01T22:36:39.113" v="450"/>
          <ac:inkMkLst>
            <pc:docMk/>
            <pc:sldMk cId="1030808389" sldId="283"/>
            <ac:inkMk id="7" creationId="{F12DB9C4-8A0A-40FC-BE75-D718E84CB97C}"/>
          </ac:inkMkLst>
        </pc:inkChg>
        <pc:inkChg chg="add">
          <ac:chgData name="Chaitanya Lala" userId="S::chlala@microsoft.com::89dfe217-343a-476b-8424-87cfa1872296" providerId="AD" clId="Web-{32BD37D3-F8CD-1CDD-9F6A-4558B6E55564}" dt="2022-04-01T22:36:43.473" v="451"/>
          <ac:inkMkLst>
            <pc:docMk/>
            <pc:sldMk cId="1030808389" sldId="283"/>
            <ac:inkMk id="8" creationId="{4C15C819-8B40-8101-E6BF-3A13A3C8E8CE}"/>
          </ac:inkMkLst>
        </pc:inkChg>
      </pc:sldChg>
      <pc:sldChg chg="addSp delSp modSp add replId">
        <pc:chgData name="Chaitanya Lala" userId="S::chlala@microsoft.com::89dfe217-343a-476b-8424-87cfa1872296" providerId="AD" clId="Web-{32BD37D3-F8CD-1CDD-9F6A-4558B6E55564}" dt="2022-04-01T23:30:11.974" v="999" actId="20577"/>
        <pc:sldMkLst>
          <pc:docMk/>
          <pc:sldMk cId="326361671" sldId="284"/>
        </pc:sldMkLst>
        <pc:spChg chg="add del mod">
          <ac:chgData name="Chaitanya Lala" userId="S::chlala@microsoft.com::89dfe217-343a-476b-8424-87cfa1872296" providerId="AD" clId="Web-{32BD37D3-F8CD-1CDD-9F6A-4558B6E55564}" dt="2022-04-01T23:29:23.517" v="991"/>
          <ac:spMkLst>
            <pc:docMk/>
            <pc:sldMk cId="326361671" sldId="284"/>
            <ac:spMk id="3" creationId="{B92D99DD-EF2A-F24A-0EDA-606F5790BDE0}"/>
          </ac:spMkLst>
        </pc:spChg>
        <pc:spChg chg="mod">
          <ac:chgData name="Chaitanya Lala" userId="S::chlala@microsoft.com::89dfe217-343a-476b-8424-87cfa1872296" providerId="AD" clId="Web-{32BD37D3-F8CD-1CDD-9F6A-4558B6E55564}" dt="2022-04-01T23:30:11.974" v="999" actId="20577"/>
          <ac:spMkLst>
            <pc:docMk/>
            <pc:sldMk cId="326361671" sldId="284"/>
            <ac:spMk id="59" creationId="{62181ED8-A08E-44F0-963F-AA84994668DA}"/>
          </ac:spMkLst>
        </pc:spChg>
        <pc:picChg chg="mod">
          <ac:chgData name="Chaitanya Lala" userId="S::chlala@microsoft.com::89dfe217-343a-476b-8424-87cfa1872296" providerId="AD" clId="Web-{32BD37D3-F8CD-1CDD-9F6A-4558B6E55564}" dt="2022-04-01T23:29:27.205" v="992" actId="14100"/>
          <ac:picMkLst>
            <pc:docMk/>
            <pc:sldMk cId="326361671" sldId="284"/>
            <ac:picMk id="5" creationId="{3DF0A9A0-6F77-74E1-6B89-475AB91B4E22}"/>
          </ac:picMkLst>
        </pc:picChg>
        <pc:inkChg chg="add">
          <ac:chgData name="Chaitanya Lala" userId="S::chlala@microsoft.com::89dfe217-343a-476b-8424-87cfa1872296" providerId="AD" clId="Web-{32BD37D3-F8CD-1CDD-9F6A-4558B6E55564}" dt="2022-04-01T22:38:06.104" v="492"/>
          <ac:inkMkLst>
            <pc:docMk/>
            <pc:sldMk cId="326361671" sldId="284"/>
            <ac:inkMk id="2" creationId="{744441C5-9DF0-5A5D-3E13-15312BDAD48C}"/>
          </ac:inkMkLst>
        </pc:inkChg>
        <pc:inkChg chg="del">
          <ac:chgData name="Chaitanya Lala" userId="S::chlala@microsoft.com::89dfe217-343a-476b-8424-87cfa1872296" providerId="AD" clId="Web-{32BD37D3-F8CD-1CDD-9F6A-4558B6E55564}" dt="2022-04-01T22:37:42.555" v="489"/>
          <ac:inkMkLst>
            <pc:docMk/>
            <pc:sldMk cId="326361671" sldId="284"/>
            <ac:inkMk id="4" creationId="{6CB2225D-126A-3BFC-CA9B-C58AEF53DDB0}"/>
          </ac:inkMkLst>
        </pc:inkChg>
        <pc:inkChg chg="del">
          <ac:chgData name="Chaitanya Lala" userId="S::chlala@microsoft.com::89dfe217-343a-476b-8424-87cfa1872296" providerId="AD" clId="Web-{32BD37D3-F8CD-1CDD-9F6A-4558B6E55564}" dt="2022-04-01T22:37:45.790" v="491"/>
          <ac:inkMkLst>
            <pc:docMk/>
            <pc:sldMk cId="326361671" sldId="284"/>
            <ac:inkMk id="6" creationId="{F2F0B032-4599-8692-9DBD-413E2A24E975}"/>
          </ac:inkMkLst>
        </pc:inkChg>
        <pc:inkChg chg="del">
          <ac:chgData name="Chaitanya Lala" userId="S::chlala@microsoft.com::89dfe217-343a-476b-8424-87cfa1872296" providerId="AD" clId="Web-{32BD37D3-F8CD-1CDD-9F6A-4558B6E55564}" dt="2022-04-01T22:37:35.836" v="488"/>
          <ac:inkMkLst>
            <pc:docMk/>
            <pc:sldMk cId="326361671" sldId="284"/>
            <ac:inkMk id="7" creationId="{F12DB9C4-8A0A-40FC-BE75-D718E84CB97C}"/>
          </ac:inkMkLst>
        </pc:inkChg>
        <pc:inkChg chg="del">
          <ac:chgData name="Chaitanya Lala" userId="S::chlala@microsoft.com::89dfe217-343a-476b-8424-87cfa1872296" providerId="AD" clId="Web-{32BD37D3-F8CD-1CDD-9F6A-4558B6E55564}" dt="2022-04-01T22:37:43.680" v="490"/>
          <ac:inkMkLst>
            <pc:docMk/>
            <pc:sldMk cId="326361671" sldId="284"/>
            <ac:inkMk id="8" creationId="{4C15C819-8B40-8101-E6BF-3A13A3C8E8CE}"/>
          </ac:inkMkLst>
        </pc:inkChg>
      </pc:sldChg>
      <pc:sldChg chg="addSp delSp modSp add replId">
        <pc:chgData name="Chaitanya Lala" userId="S::chlala@microsoft.com::89dfe217-343a-476b-8424-87cfa1872296" providerId="AD" clId="Web-{32BD37D3-F8CD-1CDD-9F6A-4558B6E55564}" dt="2022-04-01T22:51:47.255" v="627" actId="20577"/>
        <pc:sldMkLst>
          <pc:docMk/>
          <pc:sldMk cId="3695517604" sldId="285"/>
        </pc:sldMkLst>
        <pc:spChg chg="mod">
          <ac:chgData name="Chaitanya Lala" userId="S::chlala@microsoft.com::89dfe217-343a-476b-8424-87cfa1872296" providerId="AD" clId="Web-{32BD37D3-F8CD-1CDD-9F6A-4558B6E55564}" dt="2022-04-01T22:51:47.255" v="627" actId="20577"/>
          <ac:spMkLst>
            <pc:docMk/>
            <pc:sldMk cId="3695517604" sldId="285"/>
            <ac:spMk id="59" creationId="{62181ED8-A08E-44F0-963F-AA84994668DA}"/>
          </ac:spMkLst>
        </pc:spChg>
        <pc:inkChg chg="add">
          <ac:chgData name="Chaitanya Lala" userId="S::chlala@microsoft.com::89dfe217-343a-476b-8424-87cfa1872296" providerId="AD" clId="Web-{32BD37D3-F8CD-1CDD-9F6A-4558B6E55564}" dt="2022-04-01T22:50:33.703" v="570"/>
          <ac:inkMkLst>
            <pc:docMk/>
            <pc:sldMk cId="3695517604" sldId="285"/>
            <ac:inkMk id="2" creationId="{3D46D78B-4472-4D78-E0D6-D8D89A04F88F}"/>
          </ac:inkMkLst>
        </pc:inkChg>
        <pc:inkChg chg="add">
          <ac:chgData name="Chaitanya Lala" userId="S::chlala@microsoft.com::89dfe217-343a-476b-8424-87cfa1872296" providerId="AD" clId="Web-{32BD37D3-F8CD-1CDD-9F6A-4558B6E55564}" dt="2022-04-01T22:50:38.016" v="571"/>
          <ac:inkMkLst>
            <pc:docMk/>
            <pc:sldMk cId="3695517604" sldId="285"/>
            <ac:inkMk id="3" creationId="{0F7863FE-76B8-20E3-94A1-E2A0C8BBA164}"/>
          </ac:inkMkLst>
        </pc:inkChg>
        <pc:inkChg chg="del">
          <ac:chgData name="Chaitanya Lala" userId="S::chlala@microsoft.com::89dfe217-343a-476b-8424-87cfa1872296" providerId="AD" clId="Web-{32BD37D3-F8CD-1CDD-9F6A-4558B6E55564}" dt="2022-04-01T22:50:15.514" v="567"/>
          <ac:inkMkLst>
            <pc:docMk/>
            <pc:sldMk cId="3695517604" sldId="285"/>
            <ac:inkMk id="4" creationId="{6CB2225D-126A-3BFC-CA9B-C58AEF53DDB0}"/>
          </ac:inkMkLst>
        </pc:inkChg>
        <pc:inkChg chg="del">
          <ac:chgData name="Chaitanya Lala" userId="S::chlala@microsoft.com::89dfe217-343a-476b-8424-87cfa1872296" providerId="AD" clId="Web-{32BD37D3-F8CD-1CDD-9F6A-4558B6E55564}" dt="2022-04-01T22:50:19.467" v="569"/>
          <ac:inkMkLst>
            <pc:docMk/>
            <pc:sldMk cId="3695517604" sldId="285"/>
            <ac:inkMk id="6" creationId="{F2F0B032-4599-8692-9DBD-413E2A24E975}"/>
          </ac:inkMkLst>
        </pc:inkChg>
        <pc:inkChg chg="del">
          <ac:chgData name="Chaitanya Lala" userId="S::chlala@microsoft.com::89dfe217-343a-476b-8424-87cfa1872296" providerId="AD" clId="Web-{32BD37D3-F8CD-1CDD-9F6A-4558B6E55564}" dt="2022-04-01T22:50:13.358" v="566"/>
          <ac:inkMkLst>
            <pc:docMk/>
            <pc:sldMk cId="3695517604" sldId="285"/>
            <ac:inkMk id="7" creationId="{F12DB9C4-8A0A-40FC-BE75-D718E84CB97C}"/>
          </ac:inkMkLst>
        </pc:inkChg>
        <pc:inkChg chg="del">
          <ac:chgData name="Chaitanya Lala" userId="S::chlala@microsoft.com::89dfe217-343a-476b-8424-87cfa1872296" providerId="AD" clId="Web-{32BD37D3-F8CD-1CDD-9F6A-4558B6E55564}" dt="2022-04-01T22:50:17.358" v="568"/>
          <ac:inkMkLst>
            <pc:docMk/>
            <pc:sldMk cId="3695517604" sldId="285"/>
            <ac:inkMk id="8" creationId="{4C15C819-8B40-8101-E6BF-3A13A3C8E8CE}"/>
          </ac:inkMkLst>
        </pc:inkChg>
      </pc:sldChg>
      <pc:sldChg chg="addSp delSp modSp add replId">
        <pc:chgData name="Chaitanya Lala" userId="S::chlala@microsoft.com::89dfe217-343a-476b-8424-87cfa1872296" providerId="AD" clId="Web-{32BD37D3-F8CD-1CDD-9F6A-4558B6E55564}" dt="2022-04-01T22:55:46.396" v="714" actId="20577"/>
        <pc:sldMkLst>
          <pc:docMk/>
          <pc:sldMk cId="2063690956" sldId="286"/>
        </pc:sldMkLst>
        <pc:spChg chg="mod">
          <ac:chgData name="Chaitanya Lala" userId="S::chlala@microsoft.com::89dfe217-343a-476b-8424-87cfa1872296" providerId="AD" clId="Web-{32BD37D3-F8CD-1CDD-9F6A-4558B6E55564}" dt="2022-04-01T22:55:46.396" v="714" actId="20577"/>
          <ac:spMkLst>
            <pc:docMk/>
            <pc:sldMk cId="2063690956" sldId="286"/>
            <ac:spMk id="59" creationId="{62181ED8-A08E-44F0-963F-AA84994668DA}"/>
          </ac:spMkLst>
        </pc:spChg>
        <pc:inkChg chg="del">
          <ac:chgData name="Chaitanya Lala" userId="S::chlala@microsoft.com::89dfe217-343a-476b-8424-87cfa1872296" providerId="AD" clId="Web-{32BD37D3-F8CD-1CDD-9F6A-4558B6E55564}" dt="2022-04-01T22:52:09.522" v="630"/>
          <ac:inkMkLst>
            <pc:docMk/>
            <pc:sldMk cId="2063690956" sldId="286"/>
            <ac:inkMk id="2" creationId="{3D46D78B-4472-4D78-E0D6-D8D89A04F88F}"/>
          </ac:inkMkLst>
        </pc:inkChg>
        <pc:inkChg chg="del">
          <ac:chgData name="Chaitanya Lala" userId="S::chlala@microsoft.com::89dfe217-343a-476b-8424-87cfa1872296" providerId="AD" clId="Web-{32BD37D3-F8CD-1CDD-9F6A-4558B6E55564}" dt="2022-04-01T22:52:09.522" v="629"/>
          <ac:inkMkLst>
            <pc:docMk/>
            <pc:sldMk cId="2063690956" sldId="286"/>
            <ac:inkMk id="3" creationId="{0F7863FE-76B8-20E3-94A1-E2A0C8BBA164}"/>
          </ac:inkMkLst>
        </pc:inkChg>
        <pc:inkChg chg="add del">
          <ac:chgData name="Chaitanya Lala" userId="S::chlala@microsoft.com::89dfe217-343a-476b-8424-87cfa1872296" providerId="AD" clId="Web-{32BD37D3-F8CD-1CDD-9F6A-4558B6E55564}" dt="2022-04-01T22:52:17.257" v="632"/>
          <ac:inkMkLst>
            <pc:docMk/>
            <pc:sldMk cId="2063690956" sldId="286"/>
            <ac:inkMk id="4" creationId="{692BEB92-A34B-FF98-CF1C-BCB83225EA74}"/>
          </ac:inkMkLst>
        </pc:inkChg>
        <pc:inkChg chg="add del">
          <ac:chgData name="Chaitanya Lala" userId="S::chlala@microsoft.com::89dfe217-343a-476b-8424-87cfa1872296" providerId="AD" clId="Web-{32BD37D3-F8CD-1CDD-9F6A-4558B6E55564}" dt="2022-04-01T22:52:27.961" v="634"/>
          <ac:inkMkLst>
            <pc:docMk/>
            <pc:sldMk cId="2063690956" sldId="286"/>
            <ac:inkMk id="6" creationId="{F495CE7C-ED5D-FEDD-AF9F-2FC8FC01CE82}"/>
          </ac:inkMkLst>
        </pc:inkChg>
        <pc:inkChg chg="add del">
          <ac:chgData name="Chaitanya Lala" userId="S::chlala@microsoft.com::89dfe217-343a-476b-8424-87cfa1872296" providerId="AD" clId="Web-{32BD37D3-F8CD-1CDD-9F6A-4558B6E55564}" dt="2022-04-01T22:52:31.367" v="636"/>
          <ac:inkMkLst>
            <pc:docMk/>
            <pc:sldMk cId="2063690956" sldId="286"/>
            <ac:inkMk id="7" creationId="{369D148C-7217-D4DD-A7F5-17D656275684}"/>
          </ac:inkMkLst>
        </pc:inkChg>
        <pc:inkChg chg="add del">
          <ac:chgData name="Chaitanya Lala" userId="S::chlala@microsoft.com::89dfe217-343a-476b-8424-87cfa1872296" providerId="AD" clId="Web-{32BD37D3-F8CD-1CDD-9F6A-4558B6E55564}" dt="2022-04-01T22:52:36.633" v="638"/>
          <ac:inkMkLst>
            <pc:docMk/>
            <pc:sldMk cId="2063690956" sldId="286"/>
            <ac:inkMk id="8" creationId="{591E4E8D-9EF6-E757-46BA-A7197B16F373}"/>
          </ac:inkMkLst>
        </pc:inkChg>
        <pc:inkChg chg="add del">
          <ac:chgData name="Chaitanya Lala" userId="S::chlala@microsoft.com::89dfe217-343a-476b-8424-87cfa1872296" providerId="AD" clId="Web-{32BD37D3-F8CD-1CDD-9F6A-4558B6E55564}" dt="2022-04-01T22:52:42.149" v="640"/>
          <ac:inkMkLst>
            <pc:docMk/>
            <pc:sldMk cId="2063690956" sldId="286"/>
            <ac:inkMk id="9" creationId="{FFE32B79-B2CD-B7CE-5252-99703DF56D1D}"/>
          </ac:inkMkLst>
        </pc:inkChg>
        <pc:inkChg chg="add">
          <ac:chgData name="Chaitanya Lala" userId="S::chlala@microsoft.com::89dfe217-343a-476b-8424-87cfa1872296" providerId="AD" clId="Web-{32BD37D3-F8CD-1CDD-9F6A-4558B6E55564}" dt="2022-04-01T22:52:46.931" v="641"/>
          <ac:inkMkLst>
            <pc:docMk/>
            <pc:sldMk cId="2063690956" sldId="286"/>
            <ac:inkMk id="10" creationId="{161B2779-B745-E6E2-EDE3-9B2E34C24B51}"/>
          </ac:inkMkLst>
        </pc:inkChg>
        <pc:inkChg chg="add">
          <ac:chgData name="Chaitanya Lala" userId="S::chlala@microsoft.com::89dfe217-343a-476b-8424-87cfa1872296" providerId="AD" clId="Web-{32BD37D3-F8CD-1CDD-9F6A-4558B6E55564}" dt="2022-04-01T22:52:49.212" v="642"/>
          <ac:inkMkLst>
            <pc:docMk/>
            <pc:sldMk cId="2063690956" sldId="286"/>
            <ac:inkMk id="11" creationId="{B72B0E3B-30EC-55AD-3267-8347B215F655}"/>
          </ac:inkMkLst>
        </pc:inkChg>
        <pc:inkChg chg="add">
          <ac:chgData name="Chaitanya Lala" userId="S::chlala@microsoft.com::89dfe217-343a-476b-8424-87cfa1872296" providerId="AD" clId="Web-{32BD37D3-F8CD-1CDD-9F6A-4558B6E55564}" dt="2022-04-01T22:52:51.556" v="643"/>
          <ac:inkMkLst>
            <pc:docMk/>
            <pc:sldMk cId="2063690956" sldId="286"/>
            <ac:inkMk id="12" creationId="{D23C6D79-0D53-F533-20C9-1BD04FEEC8B8}"/>
          </ac:inkMkLst>
        </pc:inkChg>
        <pc:inkChg chg="add del">
          <ac:chgData name="Chaitanya Lala" userId="S::chlala@microsoft.com::89dfe217-343a-476b-8424-87cfa1872296" providerId="AD" clId="Web-{32BD37D3-F8CD-1CDD-9F6A-4558B6E55564}" dt="2022-04-01T22:52:57.494" v="645"/>
          <ac:inkMkLst>
            <pc:docMk/>
            <pc:sldMk cId="2063690956" sldId="286"/>
            <ac:inkMk id="13" creationId="{CA26EA1B-8CA9-23C5-3A52-C24FCFED3D12}"/>
          </ac:inkMkLst>
        </pc:inkChg>
        <pc:inkChg chg="add">
          <ac:chgData name="Chaitanya Lala" userId="S::chlala@microsoft.com::89dfe217-343a-476b-8424-87cfa1872296" providerId="AD" clId="Web-{32BD37D3-F8CD-1CDD-9F6A-4558B6E55564}" dt="2022-04-01T22:53:01.697" v="646"/>
          <ac:inkMkLst>
            <pc:docMk/>
            <pc:sldMk cId="2063690956" sldId="286"/>
            <ac:inkMk id="14" creationId="{AAD22806-9C8C-3EE8-134A-EBB98140F0C2}"/>
          </ac:inkMkLst>
        </pc:inkChg>
      </pc:sldChg>
      <pc:sldChg chg="add replId">
        <pc:chgData name="Chaitanya Lala" userId="S::chlala@microsoft.com::89dfe217-343a-476b-8424-87cfa1872296" providerId="AD" clId="Web-{32BD37D3-F8CD-1CDD-9F6A-4558B6E55564}" dt="2022-04-01T22:56:00.866" v="715"/>
        <pc:sldMkLst>
          <pc:docMk/>
          <pc:sldMk cId="688752686" sldId="287"/>
        </pc:sldMkLst>
      </pc:sldChg>
      <pc:sldChg chg="addSp delSp modSp add replId">
        <pc:chgData name="Chaitanya Lala" userId="S::chlala@microsoft.com::89dfe217-343a-476b-8424-87cfa1872296" providerId="AD" clId="Web-{32BD37D3-F8CD-1CDD-9F6A-4558B6E55564}" dt="2022-04-01T23:10:00.628" v="982" actId="14100"/>
        <pc:sldMkLst>
          <pc:docMk/>
          <pc:sldMk cId="3453345767" sldId="288"/>
        </pc:sldMkLst>
        <pc:spChg chg="mod">
          <ac:chgData name="Chaitanya Lala" userId="S::chlala@microsoft.com::89dfe217-343a-476b-8424-87cfa1872296" providerId="AD" clId="Web-{32BD37D3-F8CD-1CDD-9F6A-4558B6E55564}" dt="2022-04-01T23:10:00.628" v="982" actId="14100"/>
          <ac:spMkLst>
            <pc:docMk/>
            <pc:sldMk cId="3453345767" sldId="288"/>
            <ac:spMk id="59" creationId="{62181ED8-A08E-44F0-963F-AA84994668DA}"/>
          </ac:spMkLst>
        </pc:spChg>
        <pc:inkChg chg="add">
          <ac:chgData name="Chaitanya Lala" userId="S::chlala@microsoft.com::89dfe217-343a-476b-8424-87cfa1872296" providerId="AD" clId="Web-{32BD37D3-F8CD-1CDD-9F6A-4558B6E55564}" dt="2022-04-01T22:56:42.729" v="731"/>
          <ac:inkMkLst>
            <pc:docMk/>
            <pc:sldMk cId="3453345767" sldId="288"/>
            <ac:inkMk id="2" creationId="{D4899C2D-3BED-70A0-96D6-E61CADB2FC0E}"/>
          </ac:inkMkLst>
        </pc:inkChg>
        <pc:inkChg chg="add">
          <ac:chgData name="Chaitanya Lala" userId="S::chlala@microsoft.com::89dfe217-343a-476b-8424-87cfa1872296" providerId="AD" clId="Web-{32BD37D3-F8CD-1CDD-9F6A-4558B6E55564}" dt="2022-04-01T22:56:45.354" v="732"/>
          <ac:inkMkLst>
            <pc:docMk/>
            <pc:sldMk cId="3453345767" sldId="288"/>
            <ac:inkMk id="3" creationId="{BB4D899E-C121-266C-4276-A24E75FD1257}"/>
          </ac:inkMkLst>
        </pc:inkChg>
        <pc:inkChg chg="add">
          <ac:chgData name="Chaitanya Lala" userId="S::chlala@microsoft.com::89dfe217-343a-476b-8424-87cfa1872296" providerId="AD" clId="Web-{32BD37D3-F8CD-1CDD-9F6A-4558B6E55564}" dt="2022-04-01T22:56:50.417" v="733"/>
          <ac:inkMkLst>
            <pc:docMk/>
            <pc:sldMk cId="3453345767" sldId="288"/>
            <ac:inkMk id="4" creationId="{8335640A-C824-BC4C-BD22-2F96F4190404}"/>
          </ac:inkMkLst>
        </pc:inkChg>
        <pc:inkChg chg="add del">
          <ac:chgData name="Chaitanya Lala" userId="S::chlala@microsoft.com::89dfe217-343a-476b-8424-87cfa1872296" providerId="AD" clId="Web-{32BD37D3-F8CD-1CDD-9F6A-4558B6E55564}" dt="2022-04-01T22:56:59.433" v="735"/>
          <ac:inkMkLst>
            <pc:docMk/>
            <pc:sldMk cId="3453345767" sldId="288"/>
            <ac:inkMk id="6" creationId="{B9A5872C-319A-5D7A-2ACC-E04D0E8067D3}"/>
          </ac:inkMkLst>
        </pc:inkChg>
        <pc:inkChg chg="add">
          <ac:chgData name="Chaitanya Lala" userId="S::chlala@microsoft.com::89dfe217-343a-476b-8424-87cfa1872296" providerId="AD" clId="Web-{32BD37D3-F8CD-1CDD-9F6A-4558B6E55564}" dt="2022-04-01T22:57:01.995" v="736"/>
          <ac:inkMkLst>
            <pc:docMk/>
            <pc:sldMk cId="3453345767" sldId="288"/>
            <ac:inkMk id="7" creationId="{86E7772E-811B-08CE-1012-7639F1BB5F7A}"/>
          </ac:inkMkLst>
        </pc:inkChg>
        <pc:inkChg chg="add">
          <ac:chgData name="Chaitanya Lala" userId="S::chlala@microsoft.com::89dfe217-343a-476b-8424-87cfa1872296" providerId="AD" clId="Web-{32BD37D3-F8CD-1CDD-9F6A-4558B6E55564}" dt="2022-04-01T22:57:05.652" v="737"/>
          <ac:inkMkLst>
            <pc:docMk/>
            <pc:sldMk cId="3453345767" sldId="288"/>
            <ac:inkMk id="8" creationId="{9799AC09-80B9-18EF-197F-804928677FD3}"/>
          </ac:inkMkLst>
        </pc:inkChg>
        <pc:inkChg chg="del">
          <ac:chgData name="Chaitanya Lala" userId="S::chlala@microsoft.com::89dfe217-343a-476b-8424-87cfa1872296" providerId="AD" clId="Web-{32BD37D3-F8CD-1CDD-9F6A-4558B6E55564}" dt="2022-04-01T22:56:29.603" v="730"/>
          <ac:inkMkLst>
            <pc:docMk/>
            <pc:sldMk cId="3453345767" sldId="288"/>
            <ac:inkMk id="10" creationId="{161B2779-B745-E6E2-EDE3-9B2E34C24B51}"/>
          </ac:inkMkLst>
        </pc:inkChg>
        <pc:inkChg chg="del">
          <ac:chgData name="Chaitanya Lala" userId="S::chlala@microsoft.com::89dfe217-343a-476b-8424-87cfa1872296" providerId="AD" clId="Web-{32BD37D3-F8CD-1CDD-9F6A-4558B6E55564}" dt="2022-04-01T22:56:29.603" v="729"/>
          <ac:inkMkLst>
            <pc:docMk/>
            <pc:sldMk cId="3453345767" sldId="288"/>
            <ac:inkMk id="11" creationId="{B72B0E3B-30EC-55AD-3267-8347B215F655}"/>
          </ac:inkMkLst>
        </pc:inkChg>
        <pc:inkChg chg="del">
          <ac:chgData name="Chaitanya Lala" userId="S::chlala@microsoft.com::89dfe217-343a-476b-8424-87cfa1872296" providerId="AD" clId="Web-{32BD37D3-F8CD-1CDD-9F6A-4558B6E55564}" dt="2022-04-01T22:56:29.603" v="728"/>
          <ac:inkMkLst>
            <pc:docMk/>
            <pc:sldMk cId="3453345767" sldId="288"/>
            <ac:inkMk id="12" creationId="{D23C6D79-0D53-F533-20C9-1BD04FEEC8B8}"/>
          </ac:inkMkLst>
        </pc:inkChg>
        <pc:inkChg chg="del">
          <ac:chgData name="Chaitanya Lala" userId="S::chlala@microsoft.com::89dfe217-343a-476b-8424-87cfa1872296" providerId="AD" clId="Web-{32BD37D3-F8CD-1CDD-9F6A-4558B6E55564}" dt="2022-04-01T22:56:29.603" v="727"/>
          <ac:inkMkLst>
            <pc:docMk/>
            <pc:sldMk cId="3453345767" sldId="288"/>
            <ac:inkMk id="14" creationId="{AAD22806-9C8C-3EE8-134A-EBB98140F0C2}"/>
          </ac:inkMkLst>
        </pc:inkChg>
      </pc:sldChg>
      <pc:sldChg chg="addSp delSp modSp add replId">
        <pc:chgData name="Chaitanya Lala" userId="S::chlala@microsoft.com::89dfe217-343a-476b-8424-87cfa1872296" providerId="AD" clId="Web-{32BD37D3-F8CD-1CDD-9F6A-4558B6E55564}" dt="2022-04-01T23:01:19.654" v="916" actId="20577"/>
        <pc:sldMkLst>
          <pc:docMk/>
          <pc:sldMk cId="563426886" sldId="289"/>
        </pc:sldMkLst>
        <pc:spChg chg="mod">
          <ac:chgData name="Chaitanya Lala" userId="S::chlala@microsoft.com::89dfe217-343a-476b-8424-87cfa1872296" providerId="AD" clId="Web-{32BD37D3-F8CD-1CDD-9F6A-4558B6E55564}" dt="2022-04-01T23:01:19.654" v="916" actId="20577"/>
          <ac:spMkLst>
            <pc:docMk/>
            <pc:sldMk cId="563426886" sldId="289"/>
            <ac:spMk id="59" creationId="{62181ED8-A08E-44F0-963F-AA84994668DA}"/>
          </ac:spMkLst>
        </pc:spChg>
        <pc:inkChg chg="del">
          <ac:chgData name="Chaitanya Lala" userId="S::chlala@microsoft.com::89dfe217-343a-476b-8424-87cfa1872296" providerId="AD" clId="Web-{32BD37D3-F8CD-1CDD-9F6A-4558B6E55564}" dt="2022-04-01T22:59:43.601" v="844"/>
          <ac:inkMkLst>
            <pc:docMk/>
            <pc:sldMk cId="563426886" sldId="289"/>
            <ac:inkMk id="2" creationId="{D4899C2D-3BED-70A0-96D6-E61CADB2FC0E}"/>
          </ac:inkMkLst>
        </pc:inkChg>
        <pc:inkChg chg="del">
          <ac:chgData name="Chaitanya Lala" userId="S::chlala@microsoft.com::89dfe217-343a-476b-8424-87cfa1872296" providerId="AD" clId="Web-{32BD37D3-F8CD-1CDD-9F6A-4558B6E55564}" dt="2022-04-01T22:59:43.601" v="843"/>
          <ac:inkMkLst>
            <pc:docMk/>
            <pc:sldMk cId="563426886" sldId="289"/>
            <ac:inkMk id="3" creationId="{BB4D899E-C121-266C-4276-A24E75FD1257}"/>
          </ac:inkMkLst>
        </pc:inkChg>
        <pc:inkChg chg="del">
          <ac:chgData name="Chaitanya Lala" userId="S::chlala@microsoft.com::89dfe217-343a-476b-8424-87cfa1872296" providerId="AD" clId="Web-{32BD37D3-F8CD-1CDD-9F6A-4558B6E55564}" dt="2022-04-01T22:59:43.601" v="842"/>
          <ac:inkMkLst>
            <pc:docMk/>
            <pc:sldMk cId="563426886" sldId="289"/>
            <ac:inkMk id="4" creationId="{8335640A-C824-BC4C-BD22-2F96F4190404}"/>
          </ac:inkMkLst>
        </pc:inkChg>
        <pc:inkChg chg="add del">
          <ac:chgData name="Chaitanya Lala" userId="S::chlala@microsoft.com::89dfe217-343a-476b-8424-87cfa1872296" providerId="AD" clId="Web-{32BD37D3-F8CD-1CDD-9F6A-4558B6E55564}" dt="2022-04-01T22:59:50.320" v="846"/>
          <ac:inkMkLst>
            <pc:docMk/>
            <pc:sldMk cId="563426886" sldId="289"/>
            <ac:inkMk id="6" creationId="{203299B9-9CD9-BB7C-7C37-A58DABA1F8CE}"/>
          </ac:inkMkLst>
        </pc:inkChg>
        <pc:inkChg chg="del">
          <ac:chgData name="Chaitanya Lala" userId="S::chlala@microsoft.com::89dfe217-343a-476b-8424-87cfa1872296" providerId="AD" clId="Web-{32BD37D3-F8CD-1CDD-9F6A-4558B6E55564}" dt="2022-04-01T22:59:43.601" v="841"/>
          <ac:inkMkLst>
            <pc:docMk/>
            <pc:sldMk cId="563426886" sldId="289"/>
            <ac:inkMk id="7" creationId="{86E7772E-811B-08CE-1012-7639F1BB5F7A}"/>
          </ac:inkMkLst>
        </pc:inkChg>
        <pc:inkChg chg="del">
          <ac:chgData name="Chaitanya Lala" userId="S::chlala@microsoft.com::89dfe217-343a-476b-8424-87cfa1872296" providerId="AD" clId="Web-{32BD37D3-F8CD-1CDD-9F6A-4558B6E55564}" dt="2022-04-01T22:59:43.601" v="840"/>
          <ac:inkMkLst>
            <pc:docMk/>
            <pc:sldMk cId="563426886" sldId="289"/>
            <ac:inkMk id="8" creationId="{9799AC09-80B9-18EF-197F-804928677FD3}"/>
          </ac:inkMkLst>
        </pc:inkChg>
        <pc:inkChg chg="add del">
          <ac:chgData name="Chaitanya Lala" userId="S::chlala@microsoft.com::89dfe217-343a-476b-8424-87cfa1872296" providerId="AD" clId="Web-{32BD37D3-F8CD-1CDD-9F6A-4558B6E55564}" dt="2022-04-01T22:59:59.211" v="848"/>
          <ac:inkMkLst>
            <pc:docMk/>
            <pc:sldMk cId="563426886" sldId="289"/>
            <ac:inkMk id="9" creationId="{BF492434-743C-FC4D-66A5-9080ED48DA9C}"/>
          </ac:inkMkLst>
        </pc:inkChg>
        <pc:inkChg chg="add">
          <ac:chgData name="Chaitanya Lala" userId="S::chlala@microsoft.com::89dfe217-343a-476b-8424-87cfa1872296" providerId="AD" clId="Web-{32BD37D3-F8CD-1CDD-9F6A-4558B6E55564}" dt="2022-04-01T23:00:03.774" v="849"/>
          <ac:inkMkLst>
            <pc:docMk/>
            <pc:sldMk cId="563426886" sldId="289"/>
            <ac:inkMk id="10" creationId="{CCDB26AD-825B-F22F-3052-3463D34D6E71}"/>
          </ac:inkMkLst>
        </pc:inkChg>
        <pc:inkChg chg="add">
          <ac:chgData name="Chaitanya Lala" userId="S::chlala@microsoft.com::89dfe217-343a-476b-8424-87cfa1872296" providerId="AD" clId="Web-{32BD37D3-F8CD-1CDD-9F6A-4558B6E55564}" dt="2022-04-01T23:00:08.477" v="850"/>
          <ac:inkMkLst>
            <pc:docMk/>
            <pc:sldMk cId="563426886" sldId="289"/>
            <ac:inkMk id="11" creationId="{ED0D54FE-B120-5352-0CA8-220D1F189FEB}"/>
          </ac:inkMkLst>
        </pc:inkChg>
        <pc:inkChg chg="add">
          <ac:chgData name="Chaitanya Lala" userId="S::chlala@microsoft.com::89dfe217-343a-476b-8424-87cfa1872296" providerId="AD" clId="Web-{32BD37D3-F8CD-1CDD-9F6A-4558B6E55564}" dt="2022-04-01T23:00:10.899" v="851"/>
          <ac:inkMkLst>
            <pc:docMk/>
            <pc:sldMk cId="563426886" sldId="289"/>
            <ac:inkMk id="12" creationId="{4C16711D-95DF-9A68-5059-330F38030417}"/>
          </ac:inkMkLst>
        </pc:inkChg>
        <pc:inkChg chg="add">
          <ac:chgData name="Chaitanya Lala" userId="S::chlala@microsoft.com::89dfe217-343a-476b-8424-87cfa1872296" providerId="AD" clId="Web-{32BD37D3-F8CD-1CDD-9F6A-4558B6E55564}" dt="2022-04-01T23:00:14.118" v="852"/>
          <ac:inkMkLst>
            <pc:docMk/>
            <pc:sldMk cId="563426886" sldId="289"/>
            <ac:inkMk id="13" creationId="{16FC30FF-45A1-B17E-36C0-85C882F6F8BB}"/>
          </ac:inkMkLst>
        </pc:inkChg>
        <pc:inkChg chg="add del">
          <ac:chgData name="Chaitanya Lala" userId="S::chlala@microsoft.com::89dfe217-343a-476b-8424-87cfa1872296" providerId="AD" clId="Web-{32BD37D3-F8CD-1CDD-9F6A-4558B6E55564}" dt="2022-04-01T23:00:19.509" v="854"/>
          <ac:inkMkLst>
            <pc:docMk/>
            <pc:sldMk cId="563426886" sldId="289"/>
            <ac:inkMk id="14" creationId="{3338B165-6D1C-44C9-94FB-5382068C7D34}"/>
          </ac:inkMkLst>
        </pc:inkChg>
      </pc:sldChg>
    </pc:docChg>
  </pc:docChgLst>
  <pc:docChgLst>
    <pc:chgData name="Chaitanya Lala" userId="S::chlala@microsoft.com::89dfe217-343a-476b-8424-87cfa1872296" providerId="AD" clId="Web-{D24E5757-04F1-4E2C-97DA-638C1409F4C8}"/>
    <pc:docChg chg="addSld delSld modSld addMainMaster modMainMaster">
      <pc:chgData name="Chaitanya Lala" userId="S::chlala@microsoft.com::89dfe217-343a-476b-8424-87cfa1872296" providerId="AD" clId="Web-{D24E5757-04F1-4E2C-97DA-638C1409F4C8}" dt="2022-03-28T21:40:10.085" v="867" actId="20577"/>
      <pc:docMkLst>
        <pc:docMk/>
      </pc:docMkLst>
      <pc:sldChg chg="del">
        <pc:chgData name="Chaitanya Lala" userId="S::chlala@microsoft.com::89dfe217-343a-476b-8424-87cfa1872296" providerId="AD" clId="Web-{D24E5757-04F1-4E2C-97DA-638C1409F4C8}" dt="2022-03-28T21:11:22.129" v="1"/>
        <pc:sldMkLst>
          <pc:docMk/>
          <pc:sldMk cId="109857222" sldId="256"/>
        </pc:sldMkLst>
      </pc:sldChg>
      <pc:sldChg chg="add">
        <pc:chgData name="Chaitanya Lala" userId="S::chlala@microsoft.com::89dfe217-343a-476b-8424-87cfa1872296" providerId="AD" clId="Web-{D24E5757-04F1-4E2C-97DA-638C1409F4C8}" dt="2022-03-28T21:11:17.911" v="0"/>
        <pc:sldMkLst>
          <pc:docMk/>
          <pc:sldMk cId="3020358603" sldId="257"/>
        </pc:sldMkLst>
      </pc:sldChg>
      <pc:sldChg chg="delSp modSp new">
        <pc:chgData name="Chaitanya Lala" userId="S::chlala@microsoft.com::89dfe217-343a-476b-8424-87cfa1872296" providerId="AD" clId="Web-{D24E5757-04F1-4E2C-97DA-638C1409F4C8}" dt="2022-03-28T21:40:10.085" v="867" actId="20577"/>
        <pc:sldMkLst>
          <pc:docMk/>
          <pc:sldMk cId="832881399" sldId="258"/>
        </pc:sldMkLst>
        <pc:spChg chg="mod">
          <ac:chgData name="Chaitanya Lala" userId="S::chlala@microsoft.com::89dfe217-343a-476b-8424-87cfa1872296" providerId="AD" clId="Web-{D24E5757-04F1-4E2C-97DA-638C1409F4C8}" dt="2022-03-28T21:18:42.908" v="438" actId="20577"/>
          <ac:spMkLst>
            <pc:docMk/>
            <pc:sldMk cId="832881399" sldId="258"/>
            <ac:spMk id="2" creationId="{2C38D1AB-9E2C-CFE3-BC08-DB44EB1EEC24}"/>
          </ac:spMkLst>
        </pc:spChg>
        <pc:spChg chg="mod">
          <ac:chgData name="Chaitanya Lala" userId="S::chlala@microsoft.com::89dfe217-343a-476b-8424-87cfa1872296" providerId="AD" clId="Web-{D24E5757-04F1-4E2C-97DA-638C1409F4C8}" dt="2022-03-28T21:40:10.085" v="867" actId="20577"/>
          <ac:spMkLst>
            <pc:docMk/>
            <pc:sldMk cId="832881399" sldId="258"/>
            <ac:spMk id="3" creationId="{59779EA1-45E1-3195-DA27-A1BC73BE9773}"/>
          </ac:spMkLst>
        </pc:spChg>
        <pc:spChg chg="del">
          <ac:chgData name="Chaitanya Lala" userId="S::chlala@microsoft.com::89dfe217-343a-476b-8424-87cfa1872296" providerId="AD" clId="Web-{D24E5757-04F1-4E2C-97DA-638C1409F4C8}" dt="2022-03-28T21:11:43.958" v="6"/>
          <ac:spMkLst>
            <pc:docMk/>
            <pc:sldMk cId="832881399" sldId="258"/>
            <ac:spMk id="4" creationId="{8096E8C8-8327-E261-162F-6AD25181EC1C}"/>
          </ac:spMkLst>
        </pc:spChg>
      </pc:sldChg>
      <pc:sldChg chg="add del">
        <pc:chgData name="Chaitanya Lala" userId="S::chlala@microsoft.com::89dfe217-343a-476b-8424-87cfa1872296" providerId="AD" clId="Web-{D24E5757-04F1-4E2C-97DA-638C1409F4C8}" dt="2022-03-28T21:12:04.724" v="10"/>
        <pc:sldMkLst>
          <pc:docMk/>
          <pc:sldMk cId="58687231" sldId="259"/>
        </pc:sldMkLst>
      </pc:sldChg>
      <pc:sldChg chg="delSp modSp new">
        <pc:chgData name="Chaitanya Lala" userId="S::chlala@microsoft.com::89dfe217-343a-476b-8424-87cfa1872296" providerId="AD" clId="Web-{D24E5757-04F1-4E2C-97DA-638C1409F4C8}" dt="2022-03-28T21:25:31.310" v="779" actId="20577"/>
        <pc:sldMkLst>
          <pc:docMk/>
          <pc:sldMk cId="2797800194" sldId="259"/>
        </pc:sldMkLst>
        <pc:spChg chg="mod">
          <ac:chgData name="Chaitanya Lala" userId="S::chlala@microsoft.com::89dfe217-343a-476b-8424-87cfa1872296" providerId="AD" clId="Web-{D24E5757-04F1-4E2C-97DA-638C1409F4C8}" dt="2022-03-28T21:20:12.176" v="505" actId="20577"/>
          <ac:spMkLst>
            <pc:docMk/>
            <pc:sldMk cId="2797800194" sldId="259"/>
            <ac:spMk id="2" creationId="{B7A94D1A-1C7A-721E-7391-EFD2639A6762}"/>
          </ac:spMkLst>
        </pc:spChg>
        <pc:spChg chg="mod">
          <ac:chgData name="Chaitanya Lala" userId="S::chlala@microsoft.com::89dfe217-343a-476b-8424-87cfa1872296" providerId="AD" clId="Web-{D24E5757-04F1-4E2C-97DA-638C1409F4C8}" dt="2022-03-28T21:25:31.310" v="779" actId="20577"/>
          <ac:spMkLst>
            <pc:docMk/>
            <pc:sldMk cId="2797800194" sldId="259"/>
            <ac:spMk id="3" creationId="{E28D933B-E03F-1A6B-22C5-3F728CA322B4}"/>
          </ac:spMkLst>
        </pc:spChg>
        <pc:spChg chg="del">
          <ac:chgData name="Chaitanya Lala" userId="S::chlala@microsoft.com::89dfe217-343a-476b-8424-87cfa1872296" providerId="AD" clId="Web-{D24E5757-04F1-4E2C-97DA-638C1409F4C8}" dt="2022-03-28T21:24:53.059" v="759"/>
          <ac:spMkLst>
            <pc:docMk/>
            <pc:sldMk cId="2797800194" sldId="259"/>
            <ac:spMk id="4" creationId="{15218C86-9B43-29C7-B3AF-9583C5EA10B5}"/>
          </ac:spMkLst>
        </pc:spChg>
      </pc:sldChg>
      <pc:sldChg chg="delSp modSp add replId">
        <pc:chgData name="Chaitanya Lala" userId="S::chlala@microsoft.com::89dfe217-343a-476b-8424-87cfa1872296" providerId="AD" clId="Web-{D24E5757-04F1-4E2C-97DA-638C1409F4C8}" dt="2022-03-28T21:31:39.727" v="829" actId="20577"/>
        <pc:sldMkLst>
          <pc:docMk/>
          <pc:sldMk cId="1944454355" sldId="260"/>
        </pc:sldMkLst>
        <pc:spChg chg="mod">
          <ac:chgData name="Chaitanya Lala" userId="S::chlala@microsoft.com::89dfe217-343a-476b-8424-87cfa1872296" providerId="AD" clId="Web-{D24E5757-04F1-4E2C-97DA-638C1409F4C8}" dt="2022-03-28T21:23:59.073" v="714" actId="20577"/>
          <ac:spMkLst>
            <pc:docMk/>
            <pc:sldMk cId="1944454355" sldId="260"/>
            <ac:spMk id="2" creationId="{B7A94D1A-1C7A-721E-7391-EFD2639A6762}"/>
          </ac:spMkLst>
        </pc:spChg>
        <pc:spChg chg="mod">
          <ac:chgData name="Chaitanya Lala" userId="S::chlala@microsoft.com::89dfe217-343a-476b-8424-87cfa1872296" providerId="AD" clId="Web-{D24E5757-04F1-4E2C-97DA-638C1409F4C8}" dt="2022-03-28T21:31:39.727" v="829" actId="20577"/>
          <ac:spMkLst>
            <pc:docMk/>
            <pc:sldMk cId="1944454355" sldId="260"/>
            <ac:spMk id="3" creationId="{E28D933B-E03F-1A6B-22C5-3F728CA322B4}"/>
          </ac:spMkLst>
        </pc:spChg>
        <pc:spChg chg="del">
          <ac:chgData name="Chaitanya Lala" userId="S::chlala@microsoft.com::89dfe217-343a-476b-8424-87cfa1872296" providerId="AD" clId="Web-{D24E5757-04F1-4E2C-97DA-638C1409F4C8}" dt="2022-03-28T21:23:26.322" v="703"/>
          <ac:spMkLst>
            <pc:docMk/>
            <pc:sldMk cId="1944454355" sldId="260"/>
            <ac:spMk id="4" creationId="{15218C86-9B43-29C7-B3AF-9583C5EA10B5}"/>
          </ac:spMkLst>
        </pc:spChg>
      </pc:sldChg>
      <pc:sldChg chg="modSp add replId">
        <pc:chgData name="Chaitanya Lala" userId="S::chlala@microsoft.com::89dfe217-343a-476b-8424-87cfa1872296" providerId="AD" clId="Web-{D24E5757-04F1-4E2C-97DA-638C1409F4C8}" dt="2022-03-28T21:32:03.025" v="835" actId="20577"/>
        <pc:sldMkLst>
          <pc:docMk/>
          <pc:sldMk cId="3502150478" sldId="261"/>
        </pc:sldMkLst>
        <pc:spChg chg="mod">
          <ac:chgData name="Chaitanya Lala" userId="S::chlala@microsoft.com::89dfe217-343a-476b-8424-87cfa1872296" providerId="AD" clId="Web-{D24E5757-04F1-4E2C-97DA-638C1409F4C8}" dt="2022-03-28T21:32:00.306" v="833" actId="20577"/>
          <ac:spMkLst>
            <pc:docMk/>
            <pc:sldMk cId="3502150478" sldId="261"/>
            <ac:spMk id="2" creationId="{B7A94D1A-1C7A-721E-7391-EFD2639A6762}"/>
          </ac:spMkLst>
        </pc:spChg>
        <pc:spChg chg="mod">
          <ac:chgData name="Chaitanya Lala" userId="S::chlala@microsoft.com::89dfe217-343a-476b-8424-87cfa1872296" providerId="AD" clId="Web-{D24E5757-04F1-4E2C-97DA-638C1409F4C8}" dt="2022-03-28T21:32:03.025" v="835" actId="20577"/>
          <ac:spMkLst>
            <pc:docMk/>
            <pc:sldMk cId="3502150478" sldId="261"/>
            <ac:spMk id="3" creationId="{E28D933B-E03F-1A6B-22C5-3F728CA322B4}"/>
          </ac:spMkLst>
        </pc:spChg>
      </pc:sldChg>
      <pc:sldChg chg="delSp modSp new">
        <pc:chgData name="Chaitanya Lala" userId="S::chlala@microsoft.com::89dfe217-343a-476b-8424-87cfa1872296" providerId="AD" clId="Web-{D24E5757-04F1-4E2C-97DA-638C1409F4C8}" dt="2022-03-28T21:33:39.184" v="860" actId="20577"/>
        <pc:sldMkLst>
          <pc:docMk/>
          <pc:sldMk cId="2065677986" sldId="262"/>
        </pc:sldMkLst>
        <pc:spChg chg="mod">
          <ac:chgData name="Chaitanya Lala" userId="S::chlala@microsoft.com::89dfe217-343a-476b-8424-87cfa1872296" providerId="AD" clId="Web-{D24E5757-04F1-4E2C-97DA-638C1409F4C8}" dt="2022-03-28T21:32:22.900" v="845" actId="20577"/>
          <ac:spMkLst>
            <pc:docMk/>
            <pc:sldMk cId="2065677986" sldId="262"/>
            <ac:spMk id="2" creationId="{15E72A17-7F38-0C72-4546-20577A44ABF5}"/>
          </ac:spMkLst>
        </pc:spChg>
        <pc:spChg chg="mod">
          <ac:chgData name="Chaitanya Lala" userId="S::chlala@microsoft.com::89dfe217-343a-476b-8424-87cfa1872296" providerId="AD" clId="Web-{D24E5757-04F1-4E2C-97DA-638C1409F4C8}" dt="2022-03-28T21:33:39.184" v="860" actId="20577"/>
          <ac:spMkLst>
            <pc:docMk/>
            <pc:sldMk cId="2065677986" sldId="262"/>
            <ac:spMk id="3" creationId="{FFDB602D-555F-4BDD-D528-B4994084E124}"/>
          </ac:spMkLst>
        </pc:spChg>
        <pc:spChg chg="del">
          <ac:chgData name="Chaitanya Lala" userId="S::chlala@microsoft.com::89dfe217-343a-476b-8424-87cfa1872296" providerId="AD" clId="Web-{D24E5757-04F1-4E2C-97DA-638C1409F4C8}" dt="2022-03-28T21:32:26.322" v="846"/>
          <ac:spMkLst>
            <pc:docMk/>
            <pc:sldMk cId="2065677986" sldId="262"/>
            <ac:spMk id="4" creationId="{E0AEF10B-961F-C369-7666-ADAB26364A0C}"/>
          </ac:spMkLst>
        </pc:spChg>
      </pc:sldChg>
      <pc:sldMasterChg chg="add addSldLayout">
        <pc:chgData name="Chaitanya Lala" userId="S::chlala@microsoft.com::89dfe217-343a-476b-8424-87cfa1872296" providerId="AD" clId="Web-{D24E5757-04F1-4E2C-97DA-638C1409F4C8}" dt="2022-03-28T21:11:17.911" v="0"/>
        <pc:sldMasterMkLst>
          <pc:docMk/>
          <pc:sldMasterMk cId="1334769840" sldId="2147483660"/>
        </pc:sldMasterMkLst>
        <pc:sldLayoutChg chg="add">
          <pc:chgData name="Chaitanya Lala" userId="S::chlala@microsoft.com::89dfe217-343a-476b-8424-87cfa1872296" providerId="AD" clId="Web-{D24E5757-04F1-4E2C-97DA-638C1409F4C8}" dt="2022-03-28T21:11:17.911" v="0"/>
          <pc:sldLayoutMkLst>
            <pc:docMk/>
            <pc:sldMasterMk cId="1334769840" sldId="2147483660"/>
            <pc:sldLayoutMk cId="479091242" sldId="2147483661"/>
          </pc:sldLayoutMkLst>
        </pc:sldLayoutChg>
        <pc:sldLayoutChg chg="add">
          <pc:chgData name="Chaitanya Lala" userId="S::chlala@microsoft.com::89dfe217-343a-476b-8424-87cfa1872296" providerId="AD" clId="Web-{D24E5757-04F1-4E2C-97DA-638C1409F4C8}" dt="2022-03-28T21:11:17.911" v="0"/>
          <pc:sldLayoutMkLst>
            <pc:docMk/>
            <pc:sldMasterMk cId="1334769840" sldId="2147483660"/>
            <pc:sldLayoutMk cId="2244564987" sldId="2147483662"/>
          </pc:sldLayoutMkLst>
        </pc:sldLayoutChg>
        <pc:sldLayoutChg chg="add">
          <pc:chgData name="Chaitanya Lala" userId="S::chlala@microsoft.com::89dfe217-343a-476b-8424-87cfa1872296" providerId="AD" clId="Web-{D24E5757-04F1-4E2C-97DA-638C1409F4C8}" dt="2022-03-28T21:11:17.911" v="0"/>
          <pc:sldLayoutMkLst>
            <pc:docMk/>
            <pc:sldMasterMk cId="1334769840" sldId="2147483660"/>
            <pc:sldLayoutMk cId="2305956418" sldId="2147483663"/>
          </pc:sldLayoutMkLst>
        </pc:sldLayoutChg>
        <pc:sldLayoutChg chg="add">
          <pc:chgData name="Chaitanya Lala" userId="S::chlala@microsoft.com::89dfe217-343a-476b-8424-87cfa1872296" providerId="AD" clId="Web-{D24E5757-04F1-4E2C-97DA-638C1409F4C8}" dt="2022-03-28T21:11:17.911" v="0"/>
          <pc:sldLayoutMkLst>
            <pc:docMk/>
            <pc:sldMasterMk cId="1334769840" sldId="2147483660"/>
            <pc:sldLayoutMk cId="2021962700" sldId="2147483664"/>
          </pc:sldLayoutMkLst>
        </pc:sldLayoutChg>
        <pc:sldLayoutChg chg="add">
          <pc:chgData name="Chaitanya Lala" userId="S::chlala@microsoft.com::89dfe217-343a-476b-8424-87cfa1872296" providerId="AD" clId="Web-{D24E5757-04F1-4E2C-97DA-638C1409F4C8}" dt="2022-03-28T21:11:17.911" v="0"/>
          <pc:sldLayoutMkLst>
            <pc:docMk/>
            <pc:sldMasterMk cId="1334769840" sldId="2147483660"/>
            <pc:sldLayoutMk cId="1930761437" sldId="2147483665"/>
          </pc:sldLayoutMkLst>
        </pc:sldLayoutChg>
        <pc:sldLayoutChg chg="add">
          <pc:chgData name="Chaitanya Lala" userId="S::chlala@microsoft.com::89dfe217-343a-476b-8424-87cfa1872296" providerId="AD" clId="Web-{D24E5757-04F1-4E2C-97DA-638C1409F4C8}" dt="2022-03-28T21:11:17.911" v="0"/>
          <pc:sldLayoutMkLst>
            <pc:docMk/>
            <pc:sldMasterMk cId="1334769840" sldId="2147483660"/>
            <pc:sldLayoutMk cId="3662227506" sldId="2147483666"/>
          </pc:sldLayoutMkLst>
        </pc:sldLayoutChg>
        <pc:sldLayoutChg chg="add">
          <pc:chgData name="Chaitanya Lala" userId="S::chlala@microsoft.com::89dfe217-343a-476b-8424-87cfa1872296" providerId="AD" clId="Web-{D24E5757-04F1-4E2C-97DA-638C1409F4C8}" dt="2022-03-28T21:11:17.911" v="0"/>
          <pc:sldLayoutMkLst>
            <pc:docMk/>
            <pc:sldMasterMk cId="1334769840" sldId="2147483660"/>
            <pc:sldLayoutMk cId="200975024" sldId="2147483667"/>
          </pc:sldLayoutMkLst>
        </pc:sldLayoutChg>
        <pc:sldLayoutChg chg="add">
          <pc:chgData name="Chaitanya Lala" userId="S::chlala@microsoft.com::89dfe217-343a-476b-8424-87cfa1872296" providerId="AD" clId="Web-{D24E5757-04F1-4E2C-97DA-638C1409F4C8}" dt="2022-03-28T21:11:17.911" v="0"/>
          <pc:sldLayoutMkLst>
            <pc:docMk/>
            <pc:sldMasterMk cId="1334769840" sldId="2147483660"/>
            <pc:sldLayoutMk cId="1114601091" sldId="2147483668"/>
          </pc:sldLayoutMkLst>
        </pc:sldLayoutChg>
        <pc:sldLayoutChg chg="add">
          <pc:chgData name="Chaitanya Lala" userId="S::chlala@microsoft.com::89dfe217-343a-476b-8424-87cfa1872296" providerId="AD" clId="Web-{D24E5757-04F1-4E2C-97DA-638C1409F4C8}" dt="2022-03-28T21:11:17.911" v="0"/>
          <pc:sldLayoutMkLst>
            <pc:docMk/>
            <pc:sldMasterMk cId="1334769840" sldId="2147483660"/>
            <pc:sldLayoutMk cId="1261259877" sldId="2147483669"/>
          </pc:sldLayoutMkLst>
        </pc:sldLayoutChg>
        <pc:sldLayoutChg chg="add">
          <pc:chgData name="Chaitanya Lala" userId="S::chlala@microsoft.com::89dfe217-343a-476b-8424-87cfa1872296" providerId="AD" clId="Web-{D24E5757-04F1-4E2C-97DA-638C1409F4C8}" dt="2022-03-28T21:11:17.911" v="0"/>
          <pc:sldLayoutMkLst>
            <pc:docMk/>
            <pc:sldMasterMk cId="1334769840" sldId="2147483660"/>
            <pc:sldLayoutMk cId="2670142387" sldId="2147483670"/>
          </pc:sldLayoutMkLst>
        </pc:sldLayoutChg>
        <pc:sldLayoutChg chg="add">
          <pc:chgData name="Chaitanya Lala" userId="S::chlala@microsoft.com::89dfe217-343a-476b-8424-87cfa1872296" providerId="AD" clId="Web-{D24E5757-04F1-4E2C-97DA-638C1409F4C8}" dt="2022-03-28T21:11:17.911" v="0"/>
          <pc:sldLayoutMkLst>
            <pc:docMk/>
            <pc:sldMasterMk cId="1334769840" sldId="2147483660"/>
            <pc:sldLayoutMk cId="603212385" sldId="2147483671"/>
          </pc:sldLayoutMkLst>
        </pc:sldLayoutChg>
        <pc:sldLayoutChg chg="add">
          <pc:chgData name="Chaitanya Lala" userId="S::chlala@microsoft.com::89dfe217-343a-476b-8424-87cfa1872296" providerId="AD" clId="Web-{D24E5757-04F1-4E2C-97DA-638C1409F4C8}" dt="2022-03-28T21:11:17.911" v="0"/>
          <pc:sldLayoutMkLst>
            <pc:docMk/>
            <pc:sldMasterMk cId="1334769840" sldId="2147483660"/>
            <pc:sldLayoutMk cId="2956842267" sldId="2147483672"/>
          </pc:sldLayoutMkLst>
        </pc:sldLayoutChg>
        <pc:sldLayoutChg chg="add">
          <pc:chgData name="Chaitanya Lala" userId="S::chlala@microsoft.com::89dfe217-343a-476b-8424-87cfa1872296" providerId="AD" clId="Web-{D24E5757-04F1-4E2C-97DA-638C1409F4C8}" dt="2022-03-28T21:11:17.911" v="0"/>
          <pc:sldLayoutMkLst>
            <pc:docMk/>
            <pc:sldMasterMk cId="1334769840" sldId="2147483660"/>
            <pc:sldLayoutMk cId="382999286" sldId="2147483673"/>
          </pc:sldLayoutMkLst>
        </pc:sldLayoutChg>
        <pc:sldLayoutChg chg="add">
          <pc:chgData name="Chaitanya Lala" userId="S::chlala@microsoft.com::89dfe217-343a-476b-8424-87cfa1872296" providerId="AD" clId="Web-{D24E5757-04F1-4E2C-97DA-638C1409F4C8}" dt="2022-03-28T21:11:17.911" v="0"/>
          <pc:sldLayoutMkLst>
            <pc:docMk/>
            <pc:sldMasterMk cId="1334769840" sldId="2147483660"/>
            <pc:sldLayoutMk cId="1332107409" sldId="2147483674"/>
          </pc:sldLayoutMkLst>
        </pc:sldLayoutChg>
        <pc:sldLayoutChg chg="add">
          <pc:chgData name="Chaitanya Lala" userId="S::chlala@microsoft.com::89dfe217-343a-476b-8424-87cfa1872296" providerId="AD" clId="Web-{D24E5757-04F1-4E2C-97DA-638C1409F4C8}" dt="2022-03-28T21:11:17.911" v="0"/>
          <pc:sldLayoutMkLst>
            <pc:docMk/>
            <pc:sldMasterMk cId="1334769840" sldId="2147483660"/>
            <pc:sldLayoutMk cId="4005546308" sldId="2147483675"/>
          </pc:sldLayoutMkLst>
        </pc:sldLayoutChg>
        <pc:sldLayoutChg chg="add">
          <pc:chgData name="Chaitanya Lala" userId="S::chlala@microsoft.com::89dfe217-343a-476b-8424-87cfa1872296" providerId="AD" clId="Web-{D24E5757-04F1-4E2C-97DA-638C1409F4C8}" dt="2022-03-28T21:11:17.911" v="0"/>
          <pc:sldLayoutMkLst>
            <pc:docMk/>
            <pc:sldMasterMk cId="1334769840" sldId="2147483660"/>
            <pc:sldLayoutMk cId="3684063344" sldId="2147483676"/>
          </pc:sldLayoutMkLst>
        </pc:sldLayoutChg>
        <pc:sldLayoutChg chg="add">
          <pc:chgData name="Chaitanya Lala" userId="S::chlala@microsoft.com::89dfe217-343a-476b-8424-87cfa1872296" providerId="AD" clId="Web-{D24E5757-04F1-4E2C-97DA-638C1409F4C8}" dt="2022-03-28T21:11:17.911" v="0"/>
          <pc:sldLayoutMkLst>
            <pc:docMk/>
            <pc:sldMasterMk cId="1334769840" sldId="2147483660"/>
            <pc:sldLayoutMk cId="717507015" sldId="2147483677"/>
          </pc:sldLayoutMkLst>
        </pc:sldLayoutChg>
        <pc:sldLayoutChg chg="add">
          <pc:chgData name="Chaitanya Lala" userId="S::chlala@microsoft.com::89dfe217-343a-476b-8424-87cfa1872296" providerId="AD" clId="Web-{D24E5757-04F1-4E2C-97DA-638C1409F4C8}" dt="2022-03-28T21:11:17.911" v="0"/>
          <pc:sldLayoutMkLst>
            <pc:docMk/>
            <pc:sldMasterMk cId="1334769840" sldId="2147483660"/>
            <pc:sldLayoutMk cId="3623164023" sldId="2147483684"/>
          </pc:sldLayoutMkLst>
        </pc:sldLayoutChg>
        <pc:sldLayoutChg chg="add">
          <pc:chgData name="Chaitanya Lala" userId="S::chlala@microsoft.com::89dfe217-343a-476b-8424-87cfa1872296" providerId="AD" clId="Web-{D24E5757-04F1-4E2C-97DA-638C1409F4C8}" dt="2022-03-28T21:11:17.911" v="0"/>
          <pc:sldLayoutMkLst>
            <pc:docMk/>
            <pc:sldMasterMk cId="1334769840" sldId="2147483660"/>
            <pc:sldLayoutMk cId="483440051" sldId="2147483685"/>
          </pc:sldLayoutMkLst>
        </pc:sldLayoutChg>
        <pc:sldLayoutChg chg="add">
          <pc:chgData name="Chaitanya Lala" userId="S::chlala@microsoft.com::89dfe217-343a-476b-8424-87cfa1872296" providerId="AD" clId="Web-{D24E5757-04F1-4E2C-97DA-638C1409F4C8}" dt="2022-03-28T21:11:17.911" v="0"/>
          <pc:sldLayoutMkLst>
            <pc:docMk/>
            <pc:sldMasterMk cId="1334769840" sldId="2147483660"/>
            <pc:sldLayoutMk cId="690024578" sldId="2147483686"/>
          </pc:sldLayoutMkLst>
        </pc:sldLayoutChg>
        <pc:sldLayoutChg chg="add">
          <pc:chgData name="Chaitanya Lala" userId="S::chlala@microsoft.com::89dfe217-343a-476b-8424-87cfa1872296" providerId="AD" clId="Web-{D24E5757-04F1-4E2C-97DA-638C1409F4C8}" dt="2022-03-28T21:11:17.911" v="0"/>
          <pc:sldLayoutMkLst>
            <pc:docMk/>
            <pc:sldMasterMk cId="1334769840" sldId="2147483660"/>
            <pc:sldLayoutMk cId="1907075627" sldId="2147483687"/>
          </pc:sldLayoutMkLst>
        </pc:sldLayoutChg>
        <pc:sldLayoutChg chg="add">
          <pc:chgData name="Chaitanya Lala" userId="S::chlala@microsoft.com::89dfe217-343a-476b-8424-87cfa1872296" providerId="AD" clId="Web-{D24E5757-04F1-4E2C-97DA-638C1409F4C8}" dt="2022-03-28T21:11:17.911" v="0"/>
          <pc:sldLayoutMkLst>
            <pc:docMk/>
            <pc:sldMasterMk cId="1334769840" sldId="2147483660"/>
            <pc:sldLayoutMk cId="705887780" sldId="2147483688"/>
          </pc:sldLayoutMkLst>
        </pc:sldLayoutChg>
        <pc:sldLayoutChg chg="add">
          <pc:chgData name="Chaitanya Lala" userId="S::chlala@microsoft.com::89dfe217-343a-476b-8424-87cfa1872296" providerId="AD" clId="Web-{D24E5757-04F1-4E2C-97DA-638C1409F4C8}" dt="2022-03-28T21:11:17.911" v="0"/>
          <pc:sldLayoutMkLst>
            <pc:docMk/>
            <pc:sldMasterMk cId="1334769840" sldId="2147483660"/>
            <pc:sldLayoutMk cId="3571439455" sldId="2147483689"/>
          </pc:sldLayoutMkLst>
        </pc:sldLayoutChg>
        <pc:sldLayoutChg chg="add">
          <pc:chgData name="Chaitanya Lala" userId="S::chlala@microsoft.com::89dfe217-343a-476b-8424-87cfa1872296" providerId="AD" clId="Web-{D24E5757-04F1-4E2C-97DA-638C1409F4C8}" dt="2022-03-28T21:11:17.911" v="0"/>
          <pc:sldLayoutMkLst>
            <pc:docMk/>
            <pc:sldMasterMk cId="1334769840" sldId="2147483660"/>
            <pc:sldLayoutMk cId="4093530243" sldId="2147483690"/>
          </pc:sldLayoutMkLst>
        </pc:sldLayoutChg>
        <pc:sldLayoutChg chg="add">
          <pc:chgData name="Chaitanya Lala" userId="S::chlala@microsoft.com::89dfe217-343a-476b-8424-87cfa1872296" providerId="AD" clId="Web-{D24E5757-04F1-4E2C-97DA-638C1409F4C8}" dt="2022-03-28T21:11:17.911" v="0"/>
          <pc:sldLayoutMkLst>
            <pc:docMk/>
            <pc:sldMasterMk cId="1334769840" sldId="2147483660"/>
            <pc:sldLayoutMk cId="471386834" sldId="2147483691"/>
          </pc:sldLayoutMkLst>
        </pc:sldLayoutChg>
        <pc:sldLayoutChg chg="add">
          <pc:chgData name="Chaitanya Lala" userId="S::chlala@microsoft.com::89dfe217-343a-476b-8424-87cfa1872296" providerId="AD" clId="Web-{D24E5757-04F1-4E2C-97DA-638C1409F4C8}" dt="2022-03-28T21:11:17.911" v="0"/>
          <pc:sldLayoutMkLst>
            <pc:docMk/>
            <pc:sldMasterMk cId="1334769840" sldId="2147483660"/>
            <pc:sldLayoutMk cId="1497683337" sldId="2147483692"/>
          </pc:sldLayoutMkLst>
        </pc:sldLayoutChg>
        <pc:sldLayoutChg chg="add">
          <pc:chgData name="Chaitanya Lala" userId="S::chlala@microsoft.com::89dfe217-343a-476b-8424-87cfa1872296" providerId="AD" clId="Web-{D24E5757-04F1-4E2C-97DA-638C1409F4C8}" dt="2022-03-28T21:11:17.911" v="0"/>
          <pc:sldLayoutMkLst>
            <pc:docMk/>
            <pc:sldMasterMk cId="1334769840" sldId="2147483660"/>
            <pc:sldLayoutMk cId="1572862835" sldId="2147483693"/>
          </pc:sldLayoutMkLst>
        </pc:sldLayoutChg>
        <pc:sldLayoutChg chg="add">
          <pc:chgData name="Chaitanya Lala" userId="S::chlala@microsoft.com::89dfe217-343a-476b-8424-87cfa1872296" providerId="AD" clId="Web-{D24E5757-04F1-4E2C-97DA-638C1409F4C8}" dt="2022-03-28T21:11:17.911" v="0"/>
          <pc:sldLayoutMkLst>
            <pc:docMk/>
            <pc:sldMasterMk cId="1334769840" sldId="2147483660"/>
            <pc:sldLayoutMk cId="810738701" sldId="2147483694"/>
          </pc:sldLayoutMkLst>
        </pc:sldLayoutChg>
        <pc:sldLayoutChg chg="add">
          <pc:chgData name="Chaitanya Lala" userId="S::chlala@microsoft.com::89dfe217-343a-476b-8424-87cfa1872296" providerId="AD" clId="Web-{D24E5757-04F1-4E2C-97DA-638C1409F4C8}" dt="2022-03-28T21:11:17.911" v="0"/>
          <pc:sldLayoutMkLst>
            <pc:docMk/>
            <pc:sldMasterMk cId="1334769840" sldId="2147483660"/>
            <pc:sldLayoutMk cId="4270113867" sldId="2147483695"/>
          </pc:sldLayoutMkLst>
        </pc:sldLayoutChg>
        <pc:sldLayoutChg chg="add">
          <pc:chgData name="Chaitanya Lala" userId="S::chlala@microsoft.com::89dfe217-343a-476b-8424-87cfa1872296" providerId="AD" clId="Web-{D24E5757-04F1-4E2C-97DA-638C1409F4C8}" dt="2022-03-28T21:11:17.911" v="0"/>
          <pc:sldLayoutMkLst>
            <pc:docMk/>
            <pc:sldMasterMk cId="1334769840" sldId="2147483660"/>
            <pc:sldLayoutMk cId="1236885049" sldId="2147483696"/>
          </pc:sldLayoutMkLst>
        </pc:sldLayoutChg>
        <pc:sldLayoutChg chg="add">
          <pc:chgData name="Chaitanya Lala" userId="S::chlala@microsoft.com::89dfe217-343a-476b-8424-87cfa1872296" providerId="AD" clId="Web-{D24E5757-04F1-4E2C-97DA-638C1409F4C8}" dt="2022-03-28T21:11:17.911" v="0"/>
          <pc:sldLayoutMkLst>
            <pc:docMk/>
            <pc:sldMasterMk cId="1334769840" sldId="2147483660"/>
            <pc:sldLayoutMk cId="1701703629" sldId="2147483697"/>
          </pc:sldLayoutMkLst>
        </pc:sldLayoutChg>
        <pc:sldLayoutChg chg="add">
          <pc:chgData name="Chaitanya Lala" userId="S::chlala@microsoft.com::89dfe217-343a-476b-8424-87cfa1872296" providerId="AD" clId="Web-{D24E5757-04F1-4E2C-97DA-638C1409F4C8}" dt="2022-03-28T21:11:17.911" v="0"/>
          <pc:sldLayoutMkLst>
            <pc:docMk/>
            <pc:sldMasterMk cId="1334769840" sldId="2147483660"/>
            <pc:sldLayoutMk cId="4064556854" sldId="2147483698"/>
          </pc:sldLayoutMkLst>
        </pc:sldLayoutChg>
        <pc:sldLayoutChg chg="add">
          <pc:chgData name="Chaitanya Lala" userId="S::chlala@microsoft.com::89dfe217-343a-476b-8424-87cfa1872296" providerId="AD" clId="Web-{D24E5757-04F1-4E2C-97DA-638C1409F4C8}" dt="2022-03-28T21:11:17.911" v="0"/>
          <pc:sldLayoutMkLst>
            <pc:docMk/>
            <pc:sldMasterMk cId="1334769840" sldId="2147483660"/>
            <pc:sldLayoutMk cId="1011810348" sldId="2147483699"/>
          </pc:sldLayoutMkLst>
        </pc:sldLayoutChg>
        <pc:sldLayoutChg chg="add">
          <pc:chgData name="Chaitanya Lala" userId="S::chlala@microsoft.com::89dfe217-343a-476b-8424-87cfa1872296" providerId="AD" clId="Web-{D24E5757-04F1-4E2C-97DA-638C1409F4C8}" dt="2022-03-28T21:11:17.911" v="0"/>
          <pc:sldLayoutMkLst>
            <pc:docMk/>
            <pc:sldMasterMk cId="1334769840" sldId="2147483660"/>
            <pc:sldLayoutMk cId="2155594955" sldId="2147483700"/>
          </pc:sldLayoutMkLst>
        </pc:sldLayoutChg>
        <pc:sldLayoutChg chg="add">
          <pc:chgData name="Chaitanya Lala" userId="S::chlala@microsoft.com::89dfe217-343a-476b-8424-87cfa1872296" providerId="AD" clId="Web-{D24E5757-04F1-4E2C-97DA-638C1409F4C8}" dt="2022-03-28T21:11:17.911" v="0"/>
          <pc:sldLayoutMkLst>
            <pc:docMk/>
            <pc:sldMasterMk cId="1334769840" sldId="2147483660"/>
            <pc:sldLayoutMk cId="2387837919" sldId="2147483701"/>
          </pc:sldLayoutMkLst>
        </pc:sldLayoutChg>
        <pc:sldLayoutChg chg="add">
          <pc:chgData name="Chaitanya Lala" userId="S::chlala@microsoft.com::89dfe217-343a-476b-8424-87cfa1872296" providerId="AD" clId="Web-{D24E5757-04F1-4E2C-97DA-638C1409F4C8}" dt="2022-03-28T21:11:17.911" v="0"/>
          <pc:sldLayoutMkLst>
            <pc:docMk/>
            <pc:sldMasterMk cId="1334769840" sldId="2147483660"/>
            <pc:sldLayoutMk cId="1003522531" sldId="2147483702"/>
          </pc:sldLayoutMkLst>
        </pc:sldLayoutChg>
        <pc:sldLayoutChg chg="add">
          <pc:chgData name="Chaitanya Lala" userId="S::chlala@microsoft.com::89dfe217-343a-476b-8424-87cfa1872296" providerId="AD" clId="Web-{D24E5757-04F1-4E2C-97DA-638C1409F4C8}" dt="2022-03-28T21:11:17.911" v="0"/>
          <pc:sldLayoutMkLst>
            <pc:docMk/>
            <pc:sldMasterMk cId="1334769840" sldId="2147483660"/>
            <pc:sldLayoutMk cId="504510110" sldId="2147483703"/>
          </pc:sldLayoutMkLst>
        </pc:sldLayoutChg>
        <pc:sldLayoutChg chg="add">
          <pc:chgData name="Chaitanya Lala" userId="S::chlala@microsoft.com::89dfe217-343a-476b-8424-87cfa1872296" providerId="AD" clId="Web-{D24E5757-04F1-4E2C-97DA-638C1409F4C8}" dt="2022-03-28T21:11:17.911" v="0"/>
          <pc:sldLayoutMkLst>
            <pc:docMk/>
            <pc:sldMasterMk cId="1334769840" sldId="2147483660"/>
            <pc:sldLayoutMk cId="4227462906" sldId="2147483704"/>
          </pc:sldLayoutMkLst>
        </pc:sldLayoutChg>
        <pc:sldLayoutChg chg="add">
          <pc:chgData name="Chaitanya Lala" userId="S::chlala@microsoft.com::89dfe217-343a-476b-8424-87cfa1872296" providerId="AD" clId="Web-{D24E5757-04F1-4E2C-97DA-638C1409F4C8}" dt="2022-03-28T21:11:17.911" v="0"/>
          <pc:sldLayoutMkLst>
            <pc:docMk/>
            <pc:sldMasterMk cId="1334769840" sldId="2147483660"/>
            <pc:sldLayoutMk cId="3415762301" sldId="2147483705"/>
          </pc:sldLayoutMkLst>
        </pc:sldLayoutChg>
      </pc:sldMasterChg>
      <pc:sldMasterChg chg="replId modSldLayout">
        <pc:chgData name="Chaitanya Lala" userId="S::chlala@microsoft.com::89dfe217-343a-476b-8424-87cfa1872296" providerId="AD" clId="Web-{D24E5757-04F1-4E2C-97DA-638C1409F4C8}" dt="2022-03-28T21:11:17.911" v="0"/>
        <pc:sldMasterMkLst>
          <pc:docMk/>
          <pc:sldMasterMk cId="2460954070" sldId="2147483706"/>
        </pc:sldMasterMkLst>
        <pc:sldLayoutChg chg="replId">
          <pc:chgData name="Chaitanya Lala" userId="S::chlala@microsoft.com::89dfe217-343a-476b-8424-87cfa1872296" providerId="AD" clId="Web-{D24E5757-04F1-4E2C-97DA-638C1409F4C8}" dt="2022-03-28T21:11:17.911" v="0"/>
          <pc:sldLayoutMkLst>
            <pc:docMk/>
            <pc:sldMasterMk cId="2460954070" sldId="2147483706"/>
            <pc:sldLayoutMk cId="2385387890" sldId="2147483707"/>
          </pc:sldLayoutMkLst>
        </pc:sldLayoutChg>
        <pc:sldLayoutChg chg="replId">
          <pc:chgData name="Chaitanya Lala" userId="S::chlala@microsoft.com::89dfe217-343a-476b-8424-87cfa1872296" providerId="AD" clId="Web-{D24E5757-04F1-4E2C-97DA-638C1409F4C8}" dt="2022-03-28T21:11:17.911" v="0"/>
          <pc:sldLayoutMkLst>
            <pc:docMk/>
            <pc:sldMasterMk cId="2460954070" sldId="2147483706"/>
            <pc:sldLayoutMk cId="949138452" sldId="2147483708"/>
          </pc:sldLayoutMkLst>
        </pc:sldLayoutChg>
        <pc:sldLayoutChg chg="replId">
          <pc:chgData name="Chaitanya Lala" userId="S::chlala@microsoft.com::89dfe217-343a-476b-8424-87cfa1872296" providerId="AD" clId="Web-{D24E5757-04F1-4E2C-97DA-638C1409F4C8}" dt="2022-03-28T21:11:17.911" v="0"/>
          <pc:sldLayoutMkLst>
            <pc:docMk/>
            <pc:sldMasterMk cId="2460954070" sldId="2147483706"/>
            <pc:sldLayoutMk cId="2591524520" sldId="2147483709"/>
          </pc:sldLayoutMkLst>
        </pc:sldLayoutChg>
        <pc:sldLayoutChg chg="replId">
          <pc:chgData name="Chaitanya Lala" userId="S::chlala@microsoft.com::89dfe217-343a-476b-8424-87cfa1872296" providerId="AD" clId="Web-{D24E5757-04F1-4E2C-97DA-638C1409F4C8}" dt="2022-03-28T21:11:17.911" v="0"/>
          <pc:sldLayoutMkLst>
            <pc:docMk/>
            <pc:sldMasterMk cId="2460954070" sldId="2147483706"/>
            <pc:sldLayoutMk cId="1203092039" sldId="2147483710"/>
          </pc:sldLayoutMkLst>
        </pc:sldLayoutChg>
        <pc:sldLayoutChg chg="replId">
          <pc:chgData name="Chaitanya Lala" userId="S::chlala@microsoft.com::89dfe217-343a-476b-8424-87cfa1872296" providerId="AD" clId="Web-{D24E5757-04F1-4E2C-97DA-638C1409F4C8}" dt="2022-03-28T21:11:17.911" v="0"/>
          <pc:sldLayoutMkLst>
            <pc:docMk/>
            <pc:sldMasterMk cId="2460954070" sldId="2147483706"/>
            <pc:sldLayoutMk cId="3733172339" sldId="2147483711"/>
          </pc:sldLayoutMkLst>
        </pc:sldLayoutChg>
        <pc:sldLayoutChg chg="replId">
          <pc:chgData name="Chaitanya Lala" userId="S::chlala@microsoft.com::89dfe217-343a-476b-8424-87cfa1872296" providerId="AD" clId="Web-{D24E5757-04F1-4E2C-97DA-638C1409F4C8}" dt="2022-03-28T21:11:17.911" v="0"/>
          <pc:sldLayoutMkLst>
            <pc:docMk/>
            <pc:sldMasterMk cId="2460954070" sldId="2147483706"/>
            <pc:sldLayoutMk cId="3210312558" sldId="2147483712"/>
          </pc:sldLayoutMkLst>
        </pc:sldLayoutChg>
        <pc:sldLayoutChg chg="replId">
          <pc:chgData name="Chaitanya Lala" userId="S::chlala@microsoft.com::89dfe217-343a-476b-8424-87cfa1872296" providerId="AD" clId="Web-{D24E5757-04F1-4E2C-97DA-638C1409F4C8}" dt="2022-03-28T21:11:17.911" v="0"/>
          <pc:sldLayoutMkLst>
            <pc:docMk/>
            <pc:sldMasterMk cId="2460954070" sldId="2147483706"/>
            <pc:sldLayoutMk cId="3146388984" sldId="2147483713"/>
          </pc:sldLayoutMkLst>
        </pc:sldLayoutChg>
        <pc:sldLayoutChg chg="replId">
          <pc:chgData name="Chaitanya Lala" userId="S::chlala@microsoft.com::89dfe217-343a-476b-8424-87cfa1872296" providerId="AD" clId="Web-{D24E5757-04F1-4E2C-97DA-638C1409F4C8}" dt="2022-03-28T21:11:17.911" v="0"/>
          <pc:sldLayoutMkLst>
            <pc:docMk/>
            <pc:sldMasterMk cId="2460954070" sldId="2147483706"/>
            <pc:sldLayoutMk cId="3171841454" sldId="2147483714"/>
          </pc:sldLayoutMkLst>
        </pc:sldLayoutChg>
        <pc:sldLayoutChg chg="replId">
          <pc:chgData name="Chaitanya Lala" userId="S::chlala@microsoft.com::89dfe217-343a-476b-8424-87cfa1872296" providerId="AD" clId="Web-{D24E5757-04F1-4E2C-97DA-638C1409F4C8}" dt="2022-03-28T21:11:17.911" v="0"/>
          <pc:sldLayoutMkLst>
            <pc:docMk/>
            <pc:sldMasterMk cId="2460954070" sldId="2147483706"/>
            <pc:sldLayoutMk cId="1718958274" sldId="2147483715"/>
          </pc:sldLayoutMkLst>
        </pc:sldLayoutChg>
        <pc:sldLayoutChg chg="replId">
          <pc:chgData name="Chaitanya Lala" userId="S::chlala@microsoft.com::89dfe217-343a-476b-8424-87cfa1872296" providerId="AD" clId="Web-{D24E5757-04F1-4E2C-97DA-638C1409F4C8}" dt="2022-03-28T21:11:17.911" v="0"/>
          <pc:sldLayoutMkLst>
            <pc:docMk/>
            <pc:sldMasterMk cId="2460954070" sldId="2147483706"/>
            <pc:sldLayoutMk cId="2202905451" sldId="2147483716"/>
          </pc:sldLayoutMkLst>
        </pc:sldLayoutChg>
        <pc:sldLayoutChg chg="replId">
          <pc:chgData name="Chaitanya Lala" userId="S::chlala@microsoft.com::89dfe217-343a-476b-8424-87cfa1872296" providerId="AD" clId="Web-{D24E5757-04F1-4E2C-97DA-638C1409F4C8}" dt="2022-03-28T21:11:17.911" v="0"/>
          <pc:sldLayoutMkLst>
            <pc:docMk/>
            <pc:sldMasterMk cId="2460954070" sldId="2147483706"/>
            <pc:sldLayoutMk cId="3479445657" sldId="2147483717"/>
          </pc:sldLayoutMkLst>
        </pc:sldLayoutChg>
      </pc:sldMaster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3-24T13:46:59.407"/>
    </inkml:context>
    <inkml:brush xml:id="br0">
      <inkml:brushProperty name="width" value="0.1" units="cm"/>
      <inkml:brushProperty name="height" value="0.1" units="cm"/>
      <inkml:brushProperty name="color" value="#E71224"/>
    </inkml:brush>
  </inkml:definitions>
  <inkml:trace contextRef="#ctx0" brushRef="#br0">35983 3043 16383 0 0,'0'0'0'0'0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4-28T21:53:15.502"/>
    </inkml:context>
    <inkml:brush xml:id="br0">
      <inkml:brushProperty name="width" value="0.5" units="cm"/>
      <inkml:brushProperty name="height" value="1" units="cm"/>
      <inkml:brushProperty name="color" value="#FFFC00"/>
      <inkml:brushProperty name="tip" value="rectangle"/>
      <inkml:brushProperty name="rasterOp" value="maskPen"/>
    </inkml:brush>
  </inkml:definitions>
  <inkml:trace contextRef="#ctx0" brushRef="#br0">2661 1681 2239 0 0,'-4'0'256'0'0,"-1"-7"-256"0"0,-3-3 192 0 0,-4-3 64 0 0,-4 1 1408 0 0,1 5 3648 0 0,7 5-5312 0 0,4 6 0 0 0,7 2 0 0 0,7 1 0 0 0,5-2 1120 0 0,3-1 224 0 0,3-1-1344 0 0,2-2 0 0 0,3 4 0 0 0,2 0 0 0 0,-1-1 0 0 0,-1 0 0 0 0,-1-2 0 0 0,2-1 0 0 0,5 4 0 0 0,-1 0 0 0 0,3-1 0 0 0,-1 0 0 0 0,-3-2 0 0 0,1 0 0 0 0,-1 2 608 0 0,2 1 64 0 0,-1 0 32 0 0,-2-1 32 0 0,1-2-608 0 0,0 0-128 0 0,1-2 0 0 0,7 0 0 0 0,8 0 0 0 0,0 0 0 0 0,-1 0 0 0 0,7 0 0 0 0,6 0 0 0 0,-1 0 0 0 0,-1-1 0 0 0,4 1 0 0 0,6 0 0 0 0,-4 0 0 0 0,-6-3 0 0 0,-4-2 0 0 0,-4 0 0 0 0,4 2 0 0 0,1 0 0 0 0,-5 1 0 0 0,-3-2 0 0 0,-2-2 0 0 0,-1 2 0 0 0,0 0 0 0 0,-1 2 0 0 0,2 0 0 0 0,3 5 0 0 0,1 2 0 0 0,-3 0 0 0 0,2 2 0 0 0,0 1 0 0 0,0-2 0 0 0,3-1 0 0 0,4 2 0 0 0,1 0 0 0 0,-6-2 0 0 0,4-5 0 0 0,4-2 0 0 0,0-1 0 0 0,-5-1 0 0 0,-5 2 0 0 0,-7-4 0 0 0,2 0 0 0 0,1 1 0 0 0,-3 1 0 0 0,-5 1 0 0 0,0 2 0 0 0,1 0 0 0 0,6 4 0 0 0,3 2 0 0 0,-2 0 0 0 0,-1-1 0 0 0,-4-1 0 0 0,-1 3 0 0 0,-2 0 0 0 0,3-1 0 0 0,0 2 0 0 0,-4 1 0 0 0,1-2 0 0 0,-2-2 0 0 0,-3-1 0 0 0,-3-2 0 0 0,-1 0 0 0 0,-3-1 0 0 0,0 0 0 0 0,0 3 0 0 0,2 2 0 0 0,6-1 0 0 0,1 3 0 0 0,2 1 0 0 0,0-2 0 0 0,-3-1 0 0 0,-2-2 0 0 0,-3 2 0 0 0,-1 1 0 0 0,-2-1 0 0 0,4-2 0 0 0,0 3 0 0 0,3 0 0 0 0,1 0 0 0 0,2-2 0 0 0,3 2 0 0 0,0 0 0 0 0,-3-1 0 0 0,0-1 0 0 0,-1-1 0 0 0,2-2 0 0 0,-2 0 0 0 0,-2-1 0 0 0,5 0 0 0 0,4 0 0 0 0,-1 3 0 0 0,1 2 0 0 0,1-1 0 0 0,1 0 0 0 0,-2-2 0 0 0,7 0 0 0 0,3-1 0 0 0,1-1 0 0 0,3 0 0 0 0,7 0 0 0 0,-2 0 0 0 0,-4 0 0 0 0,-7-1 0 0 0,-4 1 0 0 0,1 0 0 0 0,5-3 0 0 0,2-2 0 0 0,-1 0 0 0 0,7 1 0 0 0,0 2 0 0 0,-1 0 0 0 0,4 1 0 0 0,0 1 0 0 0,-7 0 0 0 0,-5 0 0 0 0,-3 0 0 0 0,6 0 0 0 0,5 0 0 0 0,9 4 0 0 0,7 5 0 0 0,-1 0 0 0 0,-5 4 0 0 0,-2-2 0 0 0,3 2 0 0 0,-3 1 0 0 0,-5 0 0 0 0,3 0 0 0 0,-2-2 0 0 0,-3 1 0 0 0,-5-3 0 0 0,-2-2 0 0 0,-4-2 0 0 0,-1-3 0 0 0,-1 2 0 0 0,0 0 0 0 0,-1-1 0 0 0,4 0 0 0 0,2 1 0 0 0,0 1 0 0 0,-2 0 0 0 0,-4-3 0 0 0,-2 0 0 0 0,0 2 0 0 0,-1 1 0 0 0,2-2 0 0 0,-3 0 0 0 0,-1-1 0 0 0,1-2 0 0 0,1 0 0 0 0,2-1 0 0 0,4 0 0 0 0,10 3 0 0 0,10 2 0 0 0,8-1 0 0 0,11-4 0 0 0,-2-2 0 0 0,-8-1 0 0 0,3-4 0 0 0,5 0 0 0 0,-2 1 0 0 0,-5 1 0 0 0,-8 2 0 0 0,-7 1 0 0 0,-4 1 0 0 0,-3 1 0 0 0,4 0 0 0 0,2 0 0 0 0,0 0 0 0 0,-3 1 0 0 0,-5-5 0 0 0,9-1 0 0 0,4 1 0 0 0,-1-4 0 0 0,-4 1 0 0 0,-4 1 0 0 0,-2 1 0 0 0,-1 2 0 0 0,5-2 0 0 0,7-1 0 0 0,11-3 0 0 0,0 1 0 0 0,-4 1 0 0 0,2-2 0 0 0,5 1 0 0 0,3 5 0 0 0,-8 4 0 0 0,-9 1 0 0 0,-9 0 0 0 0,-5 0 0 0 0,-9 3 0 0 0,-3 1 0 0 0,3 0 0 0 0,2-2 0 0 0,0 2 0 0 0,1 1 0 0 0,-4-2 0 0 0,-1-1 0 0 0,1-1 0 0 0,-1-2 0 0 0,-1 0 0 0 0,2-1 0 0 0,3 0 0 0 0,0 0 0 0 0,-2-1 0 0 0,-2 1 0 0 0,-3 0 0 0 0,-4 0 0 0 0,3 0 0 0 0,7 0 0 0 0,11 3 0 0 0,0 2 0 0 0,-2 0 0 0 0,-5 2 0 0 0,-4 1 0 0 0,6-2 0 0 0,6 3 0 0 0,1-1 0 0 0,-2-2 0 0 0,-2-2 0 0 0,-2-1 0 0 0,-3-5 0 0 0,-1-2 0 0 0,6-1 0 0 0,12-3 0 0 0,4-3 0 0 0,-3-1 0 0 0,-4 3 0 0 0,-6-2 0 0 0,3 2 0 0 0,-5-2 0 0 0,-3 1 0 0 0,-3 3 0 0 0,-2 2 0 0 0,6 2 0 0 0,2 1 0 0 0,0 2 0 0 0,-2 0 0 0 0,-3 0 0 0 0,0 1 0 0 0,-3-1 0 0 0,7-3 0 0 0,6-2 0 0 0,0 0 0 0 0,-2 2 0 0 0,-3-4 0 0 0,4-3 0 0 0,4-4 0 0 0,-1 0 0 0 0,0 0 0 0 0,2 1 0 0 0,8 0 0 0 0,4-3 0 0 0,18 0-1920 0 0,6 0 1216 0 0,-8 5 544 0 0,-6-1 160 0 0,-8 3 0 0 0,7 2 0 0 0,6 3 0 0 0,-3 1 0 0 0,-6 2 0 0 0,-8 1 0 0 0,-10 0 0 0 0,-3 4 0 0 0,-5 2 0 0 0,3-1 0 0 0,0-1 0 0 0,2-1 0 0 0,-3 2 0 0 0,-2 1 0 0 0,-4-1 0 0 0,-2-1 0 0 0,5-2 0 0 0,9 0 0 0 0,1 2 0 0 0,-3 1 0 0 0,0 3 0 0 0,5 4 0 0 0,6 0 0 0 0,2 2 0 0 0,3 2 0 0 0,-3 1 0 0 0,-7-1 0 0 0,-4 0 0 0 0,0-3 0 0 0,-8 0 0 0 0,-5-2 0 0 0,-7-3 0 0 0,-3-2 0 0 0,-1-4 0 0 0,-3 3 0 0 0,0 0 0 0 0,2 0 0 0 0,9-2 0 0 0,1-1 0 0 0,-1 3 0 0 0,1 0 0 0 0,-2 0 0 0 0,8-1 0 0 0,1-2 0 0 0,0 3 0 0 0,-6 1 0 0 0,-3-1 0 0 0,5-2 0 0 0,9 4 0 0 0,13-1 0 0 0,2-1 0 0 0,0 3 0 0 0,-6-1 0 0 0,-7-1 0 0 0,-5-1 0 0 0,-3-2 0 0 0,-1-2 0 0 0,-3 0 0 0 0,-2-1 0 0 0,-1 0 0 0 0,-2-1 0 0 0,4 1 0 0 0,1 0 0 0 0,3-1 0 0 0,11 1 0 0 0,14 0 0 0 0,1 0 0 0 0,-1 0 0 0 0,-7 0 0 0 0,-7 0 0 0 0,-4 0 0 0 0,-4 0 0 0 0,8-3 0 0 0,-1-2 0 0 0,-2 0 0 0 0,-1 1 0 0 0,-2 2 0 0 0,-4 0 0 0 0,-3 1 544 0 0,-3 1 128 0 0,-1 0 32 0 0,-2 0 32 0 0,0 0-608 0 0,-1 0-128 0 0,1 0 0 0 0,-1 1 0 0 0,5-1 0 0 0,8-4 0 0 0,13-1 0 0 0,11-3 0 0 0,-2-1 0 0 0,-6-2 0 0 0,-1 1 0 0 0,3-2 0 0 0,3 1 0 0 0,-4 3 0 0 0,-6-1 0 0 0,3 1 0 0 0,5 1 0 0 0,9 3 0 0 0,-4 1 0 0 0,-6 2 0 0 0,-10-3 0 0 0,-7-1 0 0 0,1 1 0 0 0,9 1 0 0 0,1 0 0 0 0,-3 2 0 0 0,-6-3 0 0 0,-5-1 0 0 0,-5 0 0 0 0,-2 1 0 0 0,5-2 0 0 0,2 0 0 0 0,-2 1 0 0 0,-1 1 0 0 0,-6 1 0 0 0,4 1 0 0 0,9 2 0 0 0,6 0 0 0 0,2 0 0 0 0,-1 0 0 0 0,-5 0 0 0 0,-5 4 0 0 0,-4 1 0 0 0,-4 0 0 0 0,-2-1 0 0 0,-1-1 0 0 0,7-2 0 0 0,2 0 0 0 0,0-1 0 0 0,-2-3 0 0 0,1-2 0 0 0,1 0 0 0 0,-3 1 0 0 0,2 1 0 0 0,0 1 0 0 0,-2-2 0 0 0,-1-2 0 0 0,-2 2 0 0 0,-2 0 0 0 0,7 2 0 0 0,2 0 0 0 0,-1 1 0 0 0,6 5 0 0 0,7 1 0 0 0,1 0 0 0 0,-5-1 0 0 0,-4-1 0 0 0,-5-2 0 0 0,-4 0 0 0 0,-3 0 0 0 0,6-5 0 0 0,1-1 0 0 0,0 0 0 0 0,5 1 0 0 0,0 1 0 0 0,-1 2 0 0 0,-4 0 0 0 0,-3 0 0 0 0,-3 1 0 0 0,-1 0 672 0 0,-2 1 128 0 0,0-1 0 0 0,7 0-448 0 0,10 0-1920 0 0,9 4 608 0 0,-3 5 960 0 0,-6 0 0 0 0,2 3 0 0 0,-3-1 0 0 0,-7-2 0 0 0,-5-2 0 0 0,-4-3 0 0 0,6-2 0 0 0,2-2 0 0 0,0 0 0 0 0,2 0 0 0 0,-1 3 0 0 0,6 2 0 0 0,7-1 0 0 0,8-4 0 0 0,-2-3 0 0 0,-1 0 0 0 0,-6 0 0 0 0,-6 1 0 0 0,-5 4 0 0 0,-5 2 0 0 0,-3 0 0 0 0,-2-1 0 0 0,6 4 0 0 0,-1-1 0 0 0,-1 0 0 0 0,5-2 0 0 0,6-1 0 0 0,7 2 0 0 0,0 1 0 0 0,-4-1 0 0 0,-1-2 0 0 0,-3 0 0 0 0,3-2 0 0 0,-2 0 0 0 0,-2-1 0 0 0,-4 0 0 0 0,-4 0 0 0 0,-2-1 0 0 0,-2 1 0 0 0,-1 0 0 0 0,0 0 0 0 0,3 0 0 0 0,9 0 0 0 0,2 0 0 0 0,-1 0 0 0 0,-7 0 0 0 0,-3 0 0 0 0,-4 0 0 0 0,0 4 0 0 0,-5 0 0 0 0,0 1 0 0 0,0 3 0 0 0,-2-1 0 0 0,0-1 0 0 0,2-1 0 0 0,-3-2 0 0 0,2-1 0 0 0,1-2 0 0 0,-2 1 0 0 0,8-2 0 0 0,0 1 0 0 0,-3 0 0 0 0,-2-1 0 0 0,-3 1 0 0 0,0 0 0 0 0,1-4 0 0 0,2-1 0 0 0,1 1 0 0 0,3 0 0 0 0,0 1 0 0 0,5 2 0 0 0,1 0 0 0 0,0 1 0 0 0,-1 0 0 0 0,0 3 0 0 0,-2 2 0 0 0,3 0 0 0 0,0-1 0 0 0,0-1 0 0 0,10 2 0 0 0,2 1 0 0 0,-5-1 0 0 0,3-1 0 0 0,-2 2 0 0 0,-2 1 0 0 0,-7-2 0 0 0,-4-1 0 0 0,-6-2 0 0 0,-2 0 0 0 0,1-2 0 0 0,-3 1 0 0 0,2-2 0 0 0,4 5 0 0 0,8 0 0 0 0,10 1 0 0 0,-1 2 0 0 0,-3 1 0 0 0,-2-2 0 0 0,0-2 0 0 0,-4-1 0 0 0,-7-1 0 0 0,1 2 0 0 0,1 2 0 0 0,4-2 0 0 0,-2-1 0 0 0,-1 0 0 0 0,-1-2 0 0 0,1 0 0 0 0,-1-1 0 0 0,4 0 0 0 0,-2 0 0 0 0,-5 0 0 0 0,-1-1 0 0 0,-5 1 0 0 0,1 0 0 0 0,1 0 0 0 0,-1 0 0 0 0,-4 0 0 0 0,-2 0 0 0 0,1 0 0 0 0,-1 0 0 0 0,-1 0 0 0 0,-2 0 0 0 0,-1 0 0 0 0,6-4 0 0 0,6 0 0 0 0,3-1 0 0 0,3-3 0 0 0,-2 1 0 0 0,-4 1 0 0 0,-5 1 0 0 0,-4 2 0 0 0,-2 1 0 0 0,-3 1 0 0 0,0 1 0 0 0,2 1 0 0 0,2-1 0 0 0,-1 0 0 0 0,0 0 0 0 0,-1 1 0 0 0,-1-1 0 0 0,-5 4 0 0 0,-1 0 0 0 0,0 1 0 0 0,1-1 0 0 0,1-1 0 0 0,-3 2 0 0 0,0 1 0 0 0,0-1 0 0 0,2-2 0 0 0,1 0 0 0 0,1-2 0 0 0,1-4 0 0 0,0-1 0 0 0,1-1 0 0 0,0-3 0 0 0,0 0 0 0 0,0 2 0 0 0,-1 1 0 0 0,-3 2 0 0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4-28T21:53:15.503"/>
    </inkml:context>
    <inkml:brush xml:id="br0">
      <inkml:brushProperty name="width" value="0.5" units="cm"/>
      <inkml:brushProperty name="height" value="1" units="cm"/>
      <inkml:brushProperty name="color" value="#FFFC00"/>
      <inkml:brushProperty name="tip" value="rectangle"/>
      <inkml:brushProperty name="rasterOp" value="maskPen"/>
    </inkml:brush>
  </inkml:definitions>
  <inkml:trace contextRef="#ctx0" brushRef="#br0">19975 1789 1535 0 0,'-3'0'-288'0'0,"-6"0"5056"0"0,-1-4-4672 0 0,2-4-96 0 0,-2-6 0 0 0,-3-3 0 0 0,-3-2 0 0 0,-2 1 0 0 0,-2 5 0 0 0,-5 3 0 0 0,-1 8 0 0 0,-5 8-288 0 0,-3 3-416 0 0,-1 3 352 0 0,3 0 576 0 0,-1-2 448 0 0,-2 1-320 0 0,-9-2-1248 0 0,-2-2 544 0 0,4-2 576 0 0,5-6 96 0 0,2-3 32 0 0,3 0 0 0 0,3 0-256 0 0,3-3-96 0 0,2 0 0 0 0,2 2 0 0 0,0-4 0 0 0,-2 2 0 0 0,-6 0 0 0 0,-4 3 0 0 0,-4 1 0 0 0,-3 5 0 0 0,-2 3 0 0 0,3-1 0 0 0,5 0 0 0 0,4 3 0 0 0,4 0 0 0 0,3-1 0 0 0,-2-2 0 0 0,-4-1 0 0 0,-1-2 0 0 0,-1 0 0 0 0,-4-5 0 0 0,-3-1 0 0 0,-1-3 0 0 0,1-5 0 0 0,5 1 0 0 0,3-2 0 0 0,4 1 0 0 0,3 4 0 0 0,2 3 0 0 0,1 2 0 0 0,0 2 0 0 0,-4 2 0 0 0,3 3 0 0 0,1 3 0 0 0,1-1 0 0 0,-4-1 0 0 0,-1-1 0 0 0,-1-1 0 0 0,1-1 0 0 0,2 0 0 0 0,-4-1 0 0 0,-1 0 0 0 0,2 0 0 0 0,0-1 0 0 0,2 1 0 0 0,1 0 0 0 0,1 0 0 0 0,0 4 0 0 0,-3 0 0 0 0,-2 5 0 0 0,1-1 0 0 0,1 3 0 0 0,1 0 0 0 0,1-3 0 0 0,1-2 0 0 0,0 1 0 0 0,-4 0 0 0 0,0-2 0 0 0,0-1 0 0 0,1-2 0 0 0,-3-1 0 0 0,0 0 0 0 0,1-1 0 0 0,-2-4 0 0 0,-4-1 0 0 0,0 0 0 0 0,-1 1 0 0 0,1 1 0 0 0,2 1 0 0 0,4 1 0 0 0,2 1 0 0 0,-3 0 0 0 0,1 0 0 0 0,-2 0 0 0 0,-1 0 0 0 0,2 0 0 0 0,1 1 0 0 0,2-1 0 0 0,2 0 0 0 0,1 0 0 0 0,0 0 0 0 0,0 0 0 0 0,1 0 0 0 0,0 0 0 0 0,0 0 0 0 0,-1-4 0 0 0,1-1 0 0 0,-1 0 0 0 0,1 2 0 0 0,-1 0 0 0 0,1 1 0 0 0,-1-2 0 0 0,-3 2 0 0 0,-2 2 0 0 0,1 2 0 0 0,1-1 0 0 0,0 0 0 0 0,-2 4 0 0 0,-4 0-992 0 0,0 0 640 0 0,1-1 288 0 0,2-1 64 0 0,2-1 0 0 0,2-2-1888 0 0,5 1 1888 0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4-28T21:53:15.504"/>
    </inkml:context>
    <inkml:brush xml:id="br0">
      <inkml:brushProperty name="width" value="0.5" units="cm"/>
      <inkml:brushProperty name="height" value="1" units="cm"/>
      <inkml:brushProperty name="color" value="#FFFC00"/>
      <inkml:brushProperty name="tip" value="rectangle"/>
      <inkml:brushProperty name="rasterOp" value="maskPen"/>
    </inkml:brush>
  </inkml:definitions>
  <inkml:trace contextRef="#ctx0" brushRef="#br0">1578 1890 3135 0 0,'-4'0'256'0'0,"-4"-4"-160"0"0,-5-1-96 0 0,-4 4 0 0 0,-3 3 0 0 0,-1 3 0 0 0,-5 2 256 0 0,-5 3 320 0 0,-1 0-224 0 0,1-2-352 0 0,2-2 0 0 0,3 2 0 0 0,2-1 288 0 0,1-2 64 0 0,1-1 352 0 0,0-1-608 0 0,1-2-96 0 0,0 3 0 0 0,-4 1 0 0 0,3 3 0 0 0,0 0 0 0 0,2 3 0 0 0,-1 3 0 0 0,1-2 0 0 0,-1 2 0 0 0,7-1 1760 0 0,10-8-1344 0 0,9-4 96 0 0,7-2 0 0 0,6-5 0 0 0,3-1-416 0 0,2 1-96 0 0,0-3 0 0 0,1 0 0 0 0,-1 3 0 0 0,-1 1 0 0 0,1 2 0 0 0,-1 1 0 0 0,0 1 0 0 0,-1 1 0 0 0,1 1 0 0 0,-1-5 0 0 0,1 0 0 0 0,-1-1 0 0 0,1-2 0 0 0,-1 0 512 0 0,1 0 704 0 0,-4-1-608 0 0,-1 0-480 0 0,0-2-128 0 0,4 1 0 0 0,-1-2 0 0 0,0 1 0 0 0,0 2 0 0 0,0 2 0 0 0,1 3 0 0 0,0 1 0 0 0,0 2 0 0 0,0 0 0 0 0,1 0 0 0 0,0 1 0 0 0,-1-1 0 0 0,1 1 0 0 0,0-1 0 0 0,-1 0 0 0 0,5 0 0 0 0,0 0 0 0 0,0 4 0 0 0,3 1 0 0 0,0-1 0 0 0,3 4 0 0 0,-1-1 0 0 0,-2-1 0 0 0,-2-1 0 0 0,-2 2 0 0 0,3-1 0 0 0,6 3 0 0 0,6 0 0 0 0,-1-2 0 0 0,-3-2 0 0 0,0 2 0 0 0,-3 0 0 0 0,-4-2 0 0 0,-2-1 0 0 0,1-2 0 0 0,0 0 0 0 0,2-2 0 0 0,0-3 0 0 0,-2-2 0 0 0,2 0 0 0 0,0 1 0 0 0,5 1 0 0 0,4 1 0 0 0,0 1 0 0 0,0 0 0 0 0,0 1 0 0 0,6 1 0 0 0,5-1 0 0 0,-1 0 0 0 0,-7 0 0 0 0,-2 0 0 0 0,-4 0 0 0 0,-5 0 0 0 0,-4 0 0 0 0,-3 0 0 0 0,2 0 0 0 0,0-3 0 0 0,0-2 0 0 0,2 0 0 0 0,4 1 0 0 0,0 2 0 0 0,2-4 0 0 0,-1 1 0 0 0,-2 0 0 0 0,0 1 0 0 0,3 1 0 0 0,-1 2 0 0 0,1-3 0 0 0,-1-2 0 0 0,1 2 0 0 0,-2 4 0 0 0,9 3 0 0 0,0 0 0 0 0,2 0 0 0 0,-4-1 0 0 0,-1 0 0 0 0,-3-1 0 0 0,0 0 0 0 0,1 2 0 0 0,2 2 0 0 0,-2 0 0 0 0,4-1 0 0 0,3-6 0 0 0,-3-1 0 0 0,0-1 0 0 0,0 1 0 0 0,-4 0 0 0 0,1-2 0 0 0,0-1 0 0 0,2 0 0 0 0,-2 2 0 0 0,0-2 0 0 0,4 0 0 0 0,3 0 0 0 0,2 2 0 0 0,-1 2 0 0 0,-3-3 0 0 0,-2-1 0 0 0,-1 1 0 0 0,9 2 0 0 0,10 0 0 0 0,10 2 0 0 0,8 0 0 0 0,2 5 0 0 0,-4 1 0 0 0,-9 0 0 0 0,-3 2 0 0 0,-9 1 0 0 0,-6-1 0 0 0,-3 1 0 0 0,-7 0 0 0 0,-1 2 0 0 0,0 0 0 0 0,-2-3 0 0 0,1-2 0 0 0,1 2 0 0 0,13 3-1664 0 0,2 0 1056 0 0,-4-1 480 0 0,-3-3 128 0 0,-5-2 0 0 0,-2-2 0 0 0,-3-1 0 0 0,-4-1 0 0 0,0 3 0 0 0,-1 2 0 0 0,-2-1 0 0 0,5-1 0 0 0,1 0 0 0 0,-1 2 0 0 0,-2 1 0 0 0,0-1 0 0 0,-1 2 0 0 0,-1 0 480 0 0,-2 0 96 0 0,2-3 32 0 0,3 3-352 0 0,4-1-1440 0 0,4-1 448 0 0,2 3 736 0 0,1-1 0 0 0,-2-1 0 0 0,-5 2 0 0 0,-4 0 0 0 0,-1-2 0 0 0,-1-2 0 0 0,2-1 0 0 0,-1-1 0 0 0,-6-6 0 0 0,-3 0 0 0 0,-1-1 0 0 0,-1 1 0 0 0,1 1 0 0 0,0 1 0 0 0,0 1 0 0 0,1 0 0 0 0,0 1 0 0 0,1-4 0 0 0,-1 0 0 0 0,1-1 480 0 0,0 2 96 0 0,-1 0 32 0 0,1 2 0 0 0,7 0-2144 0 0,6 0 800 0 0,1 1 736 0 0,-2 1 0 0 0,-4-1 0 0 0,-2 0 0 0 0,1-4 0 0 0,2 0 0 0 0,1-1 0 0 0,-2 1 0 0 0,-3-2 0 0 0,-2 0 480 0 0,-1-4 704 0 0,2 1-928 0 0,4 2-1440 0 0,1 2 576 0 0,-1 1 480 0 0,-3 3 128 0 0,-1 0 0 0 0,-2 1 0 0 0,-2 0 0 0 0,4 0 0 0 0,0 1 0 0 0,4-1 480 0 0,3 0 704 0 0,1 1-576 0 0,1-1-2144 0 0,-1 0 928 0 0,-4 0 480 0 0,-2 0 128 0 0,1 0 0 0 0,0 0 0 0 0,-3 3 0 0 0,0 2 0 0 0,-3 0 0 0 0,0-1 0 0 0,-1 2 0 0 0,-1 0 0 0 0,1 4 0 0 0,-1-1 0 0 0,0 2 0 0 0,1-1 0 0 0,-1-2 0 0 0,-3 1 0 0 0,2-1 0 0 0,2-1 480 0 0,1-3 96 0 0,-1-1 640 0 0,8 2-2976 0 0,2 0 2304 0 0,0-1 64 0 0,-3 0 128 0 0,-2-2-736 0 0,2-1 0 0 0,-1 0 0 0 0,-1 3 0 0 0,2 1-1664 0 0,0-1 928 0 0,2-4 736 0 0,0-2 0 0 0,1-2 1664 0 0,0-2-928 0 0,-2-2-736 0 0,-3 2 0 0 0,1 1 0 0 0,1 2 0 0 0,-3 1 0 0 0,0 1 0 0 0,-2 1 0 0 0,2 0 0 0 0,1 1 0 0 0,-1-1 0 0 0,3 0 0 0 0,0 0 0 0 0,-2 0 0 0 0,-1-3 0 0 0,-1-2 0 0 0,2 0 0 0 0,0 2 0 0 0,-1-4 0 0 0,-1 1 0 0 0,-1 0 0 0 0,-1 2 0 0 0,0 1 0 0 0,2 2 0 0 0,1 0 0 0 0,0 1 0 0 0,-1 0 0 0 0,0 0 0 0 0,-2 1 0 0 0,-1-1 0 0 0,0 0 0 0 0,-1 0 0 0 0,1-3 0 0 0,3-2 0 0 0,5 0 0 0 0,5 1 0 0 0,-1 2 0 0 0,3 0 0 0 0,-3 1 0 0 0,-2 1 0 0 0,-4 0 0 0 0,-3 0 0 0 0,-1 0 0 0 0,-6 4 0 0 0,-1 1 0 0 0,3 0 0 0 0,2-1 0 0 0,1 2 0 0 0,0 1 0 0 0,0-2 0 0 0,0-1 0 0 0,-1-1 0 0 0,-3 2 0 0 0,-2 1 0 0 0,0-2 0 0 0,1 4 0 0 0,1-1 0 0 0,0-1 0 0 0,2-2 0 0 0,0-1 0 0 0,1-5 0 0 0,3-2 0 0 0,2-1 0 0 0,-1 1 0 0 0,0 1 0 0 0,-2 1 0 0 0,0 1 0 0 0,-2 1 0 0 0,0 0 0 0 0,0 0 0 0 0,-1 0 0 0 0,4 4 0 0 0,1 1 0 0 0,1 0 0 0 0,-2-2 0 0 0,-1 0 0 0 0,-1-1 0 0 0,0-1 0 0 0,-1-1 0 0 0,-1 0 0 0 0,4 0 0 0 0,-2-4 0 0 0,-2-1 0 0 0,0 0 0 0 0,-1 1 0 0 0,1-2 0 0 0,-1-1 0 0 0,1-2 0 0 0,1 0 0 0 0,-1 2 0 0 0,1 1 0 0 0,3 3 0 0 0,1 1 0 0 0,4 2 0 0 0,1 0 0 0 0,-2 4 0 0 0,-2 1 0 0 0,-2 0 0 0 0,-1-1 0 0 0,-2-1 0 0 0,0-1 0 0 0,-1-5 0 0 0,0-2 0 0 0,1 1 0 0 0,-1 0 0 0 0,0 1 0 0 0,-3-3 0 0 0,-1 0 0 0 0,0 1 0 0 0,0 1 0 0 0,6 2 0 0 0,2 0 0 0 0,0 2 0 0 0,0 0 0 0 0,0-4 0 0 0,-2-1 0 0 0,0 1 0 0 0,-1-3 0 0 0,0-1 0 0 0,-1 2 0 0 0,1 2 0 0 0,-5-3 0 0 0,0 0 0 0 0,0 2 0 0 0,1 1 0 0 0,0 2 0 0 0,2 0 0 0 0,1 5 0 0 0,0 2 0 0 0,5-4 0 0 0,0-1 0 0 0,1-2 0 0 0,-2 0 0 0 0,0 0 0 0 0,-2 1 0 0 0,0-3 0 0 0,-1-2 0 0 0,-1 1 0 0 0,-3-2 0 0 0,-2-1 0 0 0,1 2 0 0 0,1 2 0 0 0,1 1 0 0 0,-3-3 0 0 0,0 1 0 0 0,0 0 0 0 0,2 5 0 0 0,1 3 0 0 0,1 0 0 0 0,1 0 0 0 0,1 0 0 0 0,-1-2 0 0 0,1 1 0 0 0,0-2 0 0 0,0 0 0 0 0,0 0 0 0 0,-1 0 0 0 0,5 0 0 0 0,0-4 0 0 0,0-1 0 0 0,0 1 0 0 0,-2 0 0 0 0,-1 1 0 0 0,0 1 0 0 0,-5 5 0 0 0,2 2 0 0 0,2-1 0 0 0,0 0 0 0 0,1-1 0 0 0,3-5 0 0 0,1-1 0 0 0,0-2 0 0 0,-1 2 0 0 0,2 0 0 0 0,0 1 0 0 0,-1-3 0 0 0,-1 0 0 0 0,-2 0 0 0 0,-1 5 0 0 0,3 3 0 0 0,0 0 0 0 0,4 0 0 0 0,0-1 0 0 0,-1 0 0 0 0,-2-1 0 0 0,-2 3 0 0 0,-2 1 0 0 0,-1 0 0 0 0,4-1 0 0 0,4-2 0 0 0,4 0 0 0 0,1-2 0 0 0,-3 1 0 0 0,-2-1 0 0 0,-4 0 0 0 0,-1-1 0 0 0,-2 1 0 0 0,2 4 0 0 0,5 0 0 0 0,0 1 0 0 0,0 2 0 0 0,-3 1 0 0 0,3-2 0 0 0,-2 3 0 0 0,0-2 0 0 0,1 0 0 0 0,0-3 0 0 0,-1 3 0 0 0,-2-1 0 0 0,-2-1 0 0 0,-1-1 0 0 0,-1-1 0 0 0,7-6 0 0 0,2-1 0 0 0,3-1 0 0 0,4 1 0 0 0,2 1 0 0 0,-2 1 0 0 0,-4 1 0 0 0,-4 1 0 0 0,1 0 0 0 0,-2 0 0 0 0,-2 0 0 0 0,-2 0 0 0 0,-5 4 0 0 0,-2 1 0 0 0,-1 0 0 0 0,0-1 0 0 0,2-2 0 0 0,0 4 0 0 0,5-1 0 0 0,6 0 0 0 0,5-1 0 0 0,0-1 0 0 0,-3-2 0 0 0,2-4 0 0 0,-2-2 0 0 0,-3 1 0 0 0,2 0 0 0 0,2-3 0 0 0,-1 0 0 0 0,-2 2 0 0 0,-2 0 0 0 0,-2 3 0 0 0,1 0 0 0 0,0 1 0 0 0,-1 1 0 0 0,3-3 0 0 0,0-2 0 0 0,-2 1 0 0 0,-1 0 0 0 0,-2 2 0 0 0,3 0 0 0 0,0 1 0 0 0,0 1 0 0 0,-2 0 0 0 0,-1-3 0 0 0,-1-2 0 0 0,-1 0 0 0 0,0 2 0 0 0,-1 0 0 0 0,1-2 0 0 0,-1-1 0 0 0,4 1 0 0 0,1 1 0 0 0,0-2 0 0 0,0 0 0 0 0,-2 1 0 0 0,-1 1 0 0 0,0 1 0 0 0,-1 2 0 0 0,-1 0 0 0 0,1 1 0 0 0,-1 0 0 0 0,4 0 0 0 0,2 1 0 0 0,-1-1 0 0 0,-1 0 0 0 0,-1-4 0 0 0,-1 0 0 0 0,0-1 0 0 0,-1 1 0 0 0,0 2 0 0 0,-1-4 0 0 0,0 0 0 0 0,4 1 0 0 0,2 2 0 0 0,-1-4 0 0 0,-1 1 0 0 0,-1 1 0 0 0,0 1 0 0 0,2-2 0 0 0,1-1 0 0 0,3 2 0 0 0,3 1 0 0 0,5 2 0 0 0,2 0 0 0 0,-2 2 0 0 0,0 0 0 0 0,-2 0 0 0 0,-1 4 0 0 0,9 1 0 0 0,41 0 0 0 0,24 2 0 0 0,49 5-1664 0 0,5-1 1056 0 0,-4-2-2176 0 0,-24-6 1824 0 0,-36-3 960 0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4-28T21:53:15.509"/>
    </inkml:context>
    <inkml:brush xml:id="br0">
      <inkml:brushProperty name="width" value="0.5" units="cm"/>
      <inkml:brushProperty name="height" value="1" units="cm"/>
      <inkml:brushProperty name="color" value="#FFFC00"/>
      <inkml:brushProperty name="tip" value="rectangle"/>
      <inkml:brushProperty name="rasterOp" value="maskPen"/>
    </inkml:brush>
  </inkml:definitions>
  <inkml:trace contextRef="#ctx0" brushRef="#br0">9484 1929 4223 0 0,'4'3'384'0'0,"4"2"-384"0"0,2 3 352 0 0,2 1 352 0 0,3-2 960 0 0,-1 2-1120 0 0,0 0-544 0 0,2-2 0 0 0,6 1 1440 0 0,2 0-832 0 0,1-2-608 0 0,0-6 0 0 0,3-2 0 0 0,1-1 0 0 0,-2 0 0 0 0,-1-4 0 0 0,-1 0 0 0 0,2 1 0 0 0,-4-2 0 0 0,-1 1 0 0 0,-2 0 0 0 0,1 3 0 0 0,3 1 0 0 0,5 1 0 0 0,1 2 0 0 0,0 0 0 0 0,-2 3 0 0 0,-3 3 0 0 0,-1-1 0 0 0,-1-1 0 0 0,-1 2 0 0 0,0 1 0 0 0,-1-1 0 0 0,0-2 0 0 0,1-2 0 0 0,-1 0 0 0 0,-3 2 0 0 0,-2 1 0 0 0,1 0 0 0 0,1-2 0 0 0,5 0 0 0 0,1-2 0 0 0,2 0 0 0 0,-1-1 0 0 0,-1 4 0 0 0,0 0 0 0 0,-2 1 0 0 0,0-2 0 0 0,0 0 0 0 0,-4 2 0 0 0,2 1 1728 0 0,2-1-992 0 0,0-2-736 0 0,1-4 0 0 0,3-2 0 0 0,1-1 0 0 0,4-3 0 0 0,-1-1 0 0 0,-1 1 0 0 0,2 3 0 0 0,3 0 0 0 0,3 2 0 0 0,-2 2 0 0 0,2 3 0 0 0,-3 2 0 0 0,-3 0 0 0 0,-3-1 0 0 0,1 3 0 0 0,-1 0 0 0 0,-1-2 0 0 0,-2-1 0 0 0,-2 3 0 0 0,0-1 0 0 0,-1 0 0 0 0,0-3 0 0 0,-1 0 0 0 0,0-2 0 0 0,-3 4 0 0 0,-2 0 0 0 0,1-1 0 0 0,1 0 0 0 0,1-2 0 0 0,4-1 0 0 0,3 0 0 0 0,0-1 0 0 0,-1 0 0 0 0,0 0 0 0 0,-2 0 0 0 0,0 0 0 0 0,-1-1 0 0 0,0 1 0 0 0,-1 0 0 0 0,1 0 0 0 0,-1 0 0 0 0,0 0 0 0 0,1 0 0 0 0,-1 0 0 0 0,1 0 0 0 0,0 0 608 0 0,-1 0 768 0 0,4 0-1088 0 0,2-3-1632 0 0,-1-2 640 0 0,0 0 1120 0 0,-2 1 256 0 0,3-2 864 0 0,0-1-1536 0 0,0 2 0 0 0,-2-3 0 0 0,-1 1 0 0 0,-1 0 0 0 0,0 3 0 0 0,2-2 0 0 0,5-1 0 0 0,1 2 0 0 0,-1 1 0 0 0,-3 2 0 0 0,-1 0 0 0 0,-2 2 0 0 0,-1 0 0 0 0,3 0 0 0 0,0 0 0 0 0,0-3 0 0 0,-1-2 0 0 0,2 1 0 0 0,1 0 0 0 0,-4-2 0 0 0,-4-1 0 0 0,0 2 0 0 0,-1 0 0 0 0,1 3 0 0 0,0 0 0 0 0,4 2 0 0 0,2 3 0 0 0,0 2 0 0 0,-1 0 0 0 0,0 3 0 0 0,-2 0 0 0 0,-1-2 0 0 0,0-1 0 0 0,0-2 0 0 0,0-1 0 0 0,3-2 0 0 0,1 0 0 0 0,-4-3 0 0 0,-1-3 0 0 0,-2 1 0 0 0,1 5 0 0 0,0 2 0 0 0,0 1 0 0 0,1 0 0 0 0,0-1 0 0 0,0 0 0 0 0,4-1 0 0 0,6-1 0 0 0,0 0 0 0 0,-1 0 0 0 0,-2 4 0 0 0,2 1 0 0 0,-1-1 0 0 0,-2 0 0 0 0,3-1 0 0 0,2-2 0 0 0,1 0 0 0 0,1-1 0 0 0,-1 0 0 0 0,4 0-1920 0 0,4 4 1216 0 0,-1 0 544 0 0,-5 1 160 0 0,-3-1 0 0 0,-1 2-512 0 0,2 0-704 0 0,-1 0-3136 0 0,-6-2 4352 0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4-28T21:53:15.852"/>
    </inkml:context>
    <inkml:brush xml:id="br0">
      <inkml:brushProperty name="width" value="0.2" units="cm"/>
      <inkml:brushProperty name="height" value="0.4" units="cm"/>
      <inkml:brushProperty name="color" value="#FFFC00"/>
      <inkml:brushProperty name="tip" value="rectangle"/>
      <inkml:brushProperty name="rasterOp" value="maskPen"/>
    </inkml:brush>
  </inkml:definitions>
  <inkml:trace contextRef="#ctx0" brushRef="#br0">4206 2451 4223 0 0,'-4'-3'416'0'0,"-1"-6"-416"0"0,1-4 0 0 0,0-4 672 0 0,-2-3 1344 0 0,-5 6-576 0 0,-3 6 8288 0 0,1 7-9728 0 0,1 7 0 0 0,5 8 768 0 0,5 3 2112 0 0,8 0-2880 0 0,6-3 0 0 0,5-8 0 0 0,3-4 0 0 0,6-7 0 0 0,1-3 0 0 0,1-3 0 0 0,-1 0 0 0 0,-2 2 0 0 0,-1-1 0 0 0,-1 1 0 0 0,-1 2 0 0 0,0 3 0 0 0,-1 1 0 0 0,0 1 0 0 0,1-2 0 0 0,-1 0 0 0 0,1-4 0 0 0,-1-1 0 0 0,1-1 0 0 0,-1 0 0 0 0,1 2 0 0 0,-1 2 0 0 0,1 3 0 0 0,0 1 0 0 0,-1 1 0 0 0,1 1 0 0 0,-1 1 0 0 0,1-1 0 0 0,0 0 0 0 0,-1 1 0 0 0,1 3 0 0 0,-1 1 0 0 0,1-1 0 0 0,0 0 0 0 0,-1-1 0 0 0,1-1 0 0 0,-1-2 0 0 0,1 1 0 0 0,0-1 0 0 0,-1-4 0 0 0,-3 2 0 0 0,-1 3 0 0 0,0-1 0 0 0,1 1 0 0 0,4 0 0 0 0,3 0 0 0 0,0-1 0 0 0,0 1 0 0 0,0-1 0 0 0,-2 0 0 0 0,0 0 0 0 0,-1 0 0 0 0,0 4 0 0 0,-1 0 0 0 0,1 1 0 0 0,-1-1 0 0 0,1-2 0 0 0,-1 0 0 0 0,1-1 0 0 0,-1-1 0 0 0,1 0 0 0 0,-1 0 0 0 0,1 0 0 0 0,0 0 0 0 0,3 0 0 0 0,1-1 0 0 0,1 1 0 0 0,-2 0 0 0 0,-1 0 0 0 0,0 0 0 0 0,-2 0 0 0 0,0 4 0 0 0,0 1 0 0 0,-1 0 0 0 0,0-2 832 0 0,1 0 1152 0 0,-4-5-768 0 0,-2-2-1216 0 0,1 0 0 0 0,1 0 0 0 0,1 1 0 0 0,-3 5 0 0 0,0 2 0 0 0,0 0 0 0 0,2 0 0 0 0,1 2 0 0 0,2 1 0 0 0,-4 2 0 0 0,-1 0 0 0 0,-2 2 0 0 0,-1 0 0 0 0,1-3 0 0 0,3-3 0 0 0,1-1 0 0 0,2-3 0 0 0,0 0 0 0 0,2-1 0 0 0,0-4 0 0 0,0-2 0 0 0,0 1 0 0 0,0 1 0 0 0,-1 1 0 0 0,1 2 0 0 0,0 0 0 0 0,3 0 0 0 0,2 1 0 0 0,-1 0 0 0 0,-1 4 0 0 0,-1 1 0 0 0,0 0 0 0 0,2-1 0 0 0,1-1 0 0 0,-1-1 0 0 0,-1-2 0 0 0,-1 1 0 0 0,-1-1 0 0 0,0 0 0 0 0,-2-1 0 0 0,1 1 0 0 0,3 0 0 0 0,1 0 0 0 0,4 0 0 0 0,0 3 0 0 0,-1 2 0 0 0,-2 4 0 0 0,-2 3 0 0 0,-1 0 0 0 0,-2 2 0 0 0,0-2 0 0 0,-1-3 0 0 0,0-2 0 0 0,1-3 0 0 0,-1-3 0 0 0,0 0 0 0 0,1-1 0 0 0,-1 3 0 0 0,1-3 0 0 0,-1 0 0 0 0,1-2 0 0 0,0 1 0 0 0,-1 0 0 0 0,1 0 0 0 0,0 0 0 0 0,-1 1 0 0 0,1-4 0 0 0,-1-1 0 0 0,1 1 0 0 0,3 0 0 0 0,2-2 0 0 0,-1-1 0 0 0,-1 2 0 0 0,0-3 0 0 0,-2 0 0 0 0,-1 2 0 0 0,0 2 0 0 0,0 1 0 0 0,-1 2 0 0 0,-3-4 0 0 0,-1 0 0 0 0,-1 1 0 0 0,2 0 0 0 0,1 6 0 0 0,4 1 0 0 0,3-2 0 0 0,0-3 0 0 0,-1 0 0 0 0,0 0 0 0 0,-2 1 0 0 0,0 0 0 0 0,-1 0 0 0 0,0-3 0 0 0,-1-1 0 0 0,1 4 0 0 0,-1 2 0 0 0,1 5 0 0 0,-1 1 0 0 0,1-1 0 0 0,-1-1 0 0 0,1-1 0 0 0,-1-2 0 0 0,1-1 0 0 0,-1 0 0 0 0,1-1 0 0 0,0-4 0 0 0,-1-1 0 0 0,1 0 0 0 0,-1 1 0 0 0,1 1 0 0 0,0 1 0 0 0,-1-3 4320 0 0,1 0-4320 0 0,-1 1 0 0 0,1 0 0 0 0,0 2 0 0 0,-1 0 0 0 0,1 1 0 0 0,-1 1 0 0 0,-3 4 0 0 0,-1 1 0 0 0,0 0 0 0 0,1 3 0 0 0,1-1 0 0 0,1 0 0 0 0,0-3 0 0 0,2-1 0 0 0,-1-1 0 0 0,1-1 0 0 0,0-1 0 0 0,0 0 0 0 0,3-1 0 0 0,2 1 0 0 0,3 0 0 0 0,4 0 0 0 0,-1-1 0 0 0,3 5 0 0 0,1 1 0 0 0,3 0 0 0 0,1-2 0 0 0,5 0 0 0 0,5-5 0 0 0,-1-2 0 0 0,-7 0 0 0 0,-2 0 0 0 0,-6 1 0 0 0,4 1 0 0 0,1 1 0 0 0,-1 1 0 0 0,-5 0 0 0 0,-4 0 0 0 0,1 0 0 0 0,-2 0 0 0 0,-2 0 0 0 0,-2 0 0 0 0,-2 0 0 0 0,3 0 0 0 0,1 0 0 0 0,-1 4 0 0 0,-1 1 0 0 0,-1 0 0 0 0,3-2 0 0 0,0 0 0 0 0,-1-1 0 0 0,3-1 0 0 0,4-1 0 0 0,-1-4 0 0 0,-1-1 0 0 0,-3 0 0 0 0,-2 1 0 0 0,-2 2 0 0 0,-1 0 0 0 0,-2-3 0 0 0,1 0 0 0 0,-1 0 0 0 0,4-2 0 0 0,1 0 0 0 0,0 0 0 0 0,-1 3 0 0 0,-1 1 0 0 0,-1 2 0 0 0,0 0 0 0 0,-1 1 0 0 0,-1 0 0 0 0,1 0 0 0 0,-1 1 0 0 0,0-1 0 0 0,1 0 0 0 0,-1 0 0 0 0,1 0 0 0 0,0 0 0 0 0,-1 0 0 0 0,1 0 0 0 0,-1 0 0 0 0,5 0 0 0 0,0 0 0 0 0,0 0 0 0 0,0 0 0 0 0,-2 0 0 0 0,-1 0 0 0 0,3 0 0 0 0,-2-3 0 0 0,-3-2 0 0 0,-1 0 0 0 0,1 1 0 0 0,-1 2 0 0 0,1-4 0 0 0,0 0 0 0 0,0 1 0 0 0,0 2 0 0 0,1 0 0 0 0,-1 2 0 0 0,1 0 0 0 0,0 1 0 0 0,-1 0 0 0 0,1 0 0 0 0,0 0 0 0 0,-4-3 0 0 0,-2-2 0 0 0,1 1 0 0 0,5 0 0 0 0,2 1 0 0 0,0 2 0 0 0,1-4 0 0 0,-1 0 0 0 0,-1 0 0 0 0,-1 2 0 0 0,1 0 0 0 0,-2 2 0 0 0,1 0 0 0 0,0 1 0 0 0,-1 0 0 0 0,0 4 0 0 0,1 1 0 0 0,0 0 0 0 0,-1-1 0 0 0,1-2 0 0 0,-1 0 0 0 0,1-1 0 0 0,-1-1 0 0 0,1 0 0 0 0,3 0 0 0 0,2 0 0 0 0,-1 0 0 0 0,-1 0 0 0 0,0-1 0 0 0,-2 1 0 0 0,-1 0 0 0 0,0 0 0 0 0,0 0 0 0 0,-1 0 0 0 0,1 0 0 0 0,-1 4 0 0 0,1 1 0 0 0,-1 0 0 0 0,1-2 0 0 0,-1 0 0 0 0,1-1 0 0 0,-1-1 0 0 0,1-1 0 0 0,0 0 0 0 0,-1 0 0 0 0,1 0 0 0 0,-1-1 0 0 0,1 5 0 0 0,0 1 0 0 0,3-1 0 0 0,1 0 0 0 0,4-1 0 0 0,1-2 0 0 0,-3 0 0 0 0,-1-1 0 0 0,-1 1 0 0 0,-3-2 0 0 0,0 1 0 0 0,2 0 0 0 0,1 0 0 0 0,0 0 0 0 0,-1 0 0 0 0,-1 0 0 0 0,-1 0 0 0 0,3 0 0 0 0,1 0 0 0 0,-1 0 0 0 0,-1-4 0 0 0,0-1 0 0 0,-2 0 0 0 0,-1 2 0 0 0,0 0 0 0 0,3 1 0 0 0,1 1 0 0 0,0 1 0 0 0,-1 0 0 0 0,3 0 0 0 0,0 0 0 0 0,3 1 0 0 0,0-5 0 0 0,-2-1 0 0 0,-3 1 0 0 0,3 0 0 0 0,3-2 0 0 0,0-1 0 0 0,-2 2 0 0 0,-2 1 0 0 0,-3-3 0 0 0,3 1 0 0 0,-1 0 0 0 0,3 3 0 0 0,4-4 0 0 0,-1 1 0 0 0,2-3 0 0 0,-2 0 0 0 0,-2 2 0 0 0,-3 2 0 0 0,-3 2 0 0 0,2 1 0 0 0,0 1 0 0 0,-1 1 0 0 0,-1 1 0 0 0,-1-1 0 0 0,-2 0 0 0 0,4 4 0 0 0,4 1 0 0 0,1-3 0 0 0,-1-4 0 0 0,-2 0 0 0 0,-2-3 0 0 0,-2-2 0 0 0,-2 1 0 0 0,0 1 0 0 0,0 2 0 0 0,3 1 0 0 0,1 1 0 0 0,0-3 0 0 0,-1 0 0 0 0,-1-1 0 0 0,3 2 0 0 0,4 0 0 0 0,4 2 0 0 0,0 0 0 0 0,-3 1 0 0 0,1 0 0 0 0,-1-4 0 0 0,-3 0 0 0 0,-3-1 0 0 0,-1 2 0 0 0,-2 0 0 0 0,2-2 0 0 0,1-1 0 0 0,0 1 0 0 0,-1 1 0 0 0,-1-2 0 0 0,-1 0 0 0 0,-1 0 0 0 0,0 3 0 0 0,0 0 0 0 0,-1 2 0 0 0,0 0 0 0 0,4 1 0 0 0,2 0 0 0 0,-1 0 0 0 0,-1 0 0 0 0,-1 1 0 0 0,0-1 0 0 0,-2 0 0 0 0,0 0 0 0 0,0 0 0 0 0,-1 0 0 0 0,1 0 0 0 0,-1 0 0 0 0,0 0 0 0 0,1 0 0 0 0,-1 0 0 0 0,-3-4 0 0 0,-1-1 0 0 0,0 1 0 0 0,1 0 0 0 0,1 1 0 0 0,1 2 0 0 0,0 0 0 0 0,2 0 0 0 0,-1 1 0 0 0,1 1 0 0 0,0-1 0 0 0,0 0 0 0 0,-1 0 0 0 0,1 0 0 0 0,0 0 0 0 0,-1 4 0 0 0,-3-3-9088 0 0,-1-8 6368 0 0,0-15 0 0 0,-3-3 2720 0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4-28T21:53:15.853"/>
    </inkml:context>
    <inkml:brush xml:id="br0">
      <inkml:brushProperty name="width" value="0.2" units="cm"/>
      <inkml:brushProperty name="height" value="0.4" units="cm"/>
      <inkml:brushProperty name="color" value="#FFFC00"/>
      <inkml:brushProperty name="tip" value="rectangle"/>
      <inkml:brushProperty name="rasterOp" value="maskPen"/>
    </inkml:brush>
  </inkml:definitions>
  <inkml:trace contextRef="#ctx0" brushRef="#br0">2750 2621 4223 0 0,'-8'0'416'0'0,"-5"0"-416"0"0,-5 0 0 0 0,-3 0 0 0 0,-1 4 0 0 0,-1 0 0 0 0,-4 5 1024 0 0,-1-1-672 0 0,1 3-256 0 0,1 0-96 0 0,2-3 0 0 0,4 1 0 0 0,2 0 0 0 0,1-3 0 0 0,-1-1 1216 0 0,-1-3-256 0 0,7 0 672 0 0,9-6-1632 0 0,12-4 0 0 0,8-2 0 0 0,2-3 0 0 0,4 2 0 0 0,3-2 1120 0 0,-1 1-512 0 0,1 4 128 0 0,-2 2-736 0 0,0 2 0 0 0,-2 3 608 0 0,-3 4 64 0 0,-2 2 32 0 0,0 0 160 0 0,0 3-864 0 0,2 4 0 0 0,1 0 0 0 0,0-3 0 0 0,2 2 0 0 0,-1-2 0 0 0,1-2 0 0 0,0-6 0 0 0,-1-3 1472 0 0,1-1-672 0 0,0-1 192 0 0,0 2-992 0 0,-1 0 0 0 0,1 0 0 0 0,-1 1 0 0 0,1 1 0 0 0,0 0 0 0 0,3 0 0 0 0,1 0 0 0 0,1 0 0 0 0,-6-3 0 0 0,-1-2 0 0 0,-2 0 0 0 0,1 2 0 0 0,0 0 0 0 0,1 1 0 0 0,1 2 0 0 0,0-1 0 0 0,0 1 0 0 0,1 0 0 0 0,-1 1 0 0 0,1-1 0 0 0,0 0 0 0 0,0 0 0 0 0,-1 4 0 0 0,1 1 0 0 0,0-1 0 0 0,-1 0 0 0 0,1-1 0 0 0,-1-2 0 0 0,1 0 0 0 0,0 0 0 0 0,-5-5 0 0 0,0-1 0 0 0,0 0 0 0 0,1 1 0 0 0,1 1 0 0 0,1 1 0 0 0,4 2 0 0 0,2-1 0 0 0,1 5 0 0 0,-2 1 0 0 0,0 0 0 0 0,-2-1 0 0 0,0-1 0 0 0,-1-2 0 0 0,-1 0 0 0 0,1 0 0 0 0,-1-1 0 0 0,1 0 0 0 0,3-1 0 0 0,1 1 0 0 0,0 0 0 0 0,0 0 0 0 0,-2 0 0 0 0,-1 0 0 0 0,0 0 0 0 0,-1 0 0 0 0,-1 0 0 0 0,-3 3 0 0 0,-1 2 0 0 0,-1 0 0 0 0,2-1 0 0 0,1-2 0 0 0,1 0 768 0 0,0-1 1024 0 0,2-1-704 0 0,-1 0-1088 0 0,5 0 0 0 0,0 0 0 0 0,1 0 0 0 0,-2 0 0 0 0,0-1 0 0 0,-2 1 0 0 0,0 0 0 0 0,-2 0 0 0 0,1 0 0 0 0,0 4 0 0 0,-1 1 0 0 0,4 0 0 0 0,1-2 0 0 0,0 0 0 0 0,3-5 0 0 0,0-2 0 0 0,-1 0 0 0 0,-1 0 0 0 0,-3 1 0 0 0,0 1 0 0 0,-2 1 0 0 0,0 1 0 0 0,-1-1 0 0 0,0 2 0 0 0,1-1 0 0 0,-5-4 0 0 0,0-1 0 0 0,0 1 0 0 0,0 0 0 0 0,2 2 0 0 0,1-4 0 0 0,1 1 0 0 0,0 0 0 0 0,1 1 0 0 0,-4 5 0 0 0,2 2 0 0 0,2 1 0 0 0,1 4 0 0 0,0-1 0 0 0,0 0 0 0 0,-1-2 0 0 0,0-2 0 0 0,0-1 0 0 0,0-1 0 0 0,-1-1 0 0 0,-3 3 0 0 0,-1 2 0 0 0,0-1 0 0 0,1 0 0 0 0,-3-6 0 0 0,0-1 0 0 0,1-1 0 0 0,-2 4 0 0 0,0 3 0 0 0,1 0 0 0 0,3-1 0 0 0,0 0 0 0 0,2 4 0 0 0,1-1 0 0 0,1 0 0 0 0,0-1 0 0 0,0-1 0 0 0,0-1 0 0 0,-1-2 0 0 0,1 1 0 0 0,0-1 0 0 0,-4 3 0 0 0,-1 2 0 0 0,0-1 0 0 0,1 0 0 0 0,0-2 0 0 0,2 3 832 0 0,1 1 1152 0 0,0-1-3520 0 0,1-1 1152 0 0,0-2 2304 0 0,-1 0-704 0 0,1-5-1216 0 0,0-2 0 0 0,0 1 0 0 0,-1 0 0 0 0,1 4 0 0 0,0 3 0 0 0,-1 1 0 0 0,1-1 0 0 0,-1 0 0 0 0,1-1 0 0 0,0-1 0 0 0,-4-4 0 0 0,-2-2 0 0 0,1 0 0 0 0,1 1 0 0 0,1 1 0 0 0,-3-2 0 0 0,0-1 0 0 0,1 1 0 0 0,0 1 0 0 0,3 2 0 0 0,0 0 0 0 0,1 2 0 0 0,0-1 0 0 0,4 1-2720 0 0,2 1 1696 0 0,3-1 832 0 0,4 0 2912 0 0,0 0-1504 0 0,-5-3-1216 0 0,-5-2 0 0 0,-3 0 0 0 0,0 2 0 0 0,-1 0 0 0 0,0 1 0 0 0,0 1 0 0 0,1 1 0 0 0,0 0 0 0 0,0 0 0 0 0,1 0 0 0 0,-1-3 0 0 0,1-2 0 0 0,0 1 0 0 0,-1 0 0 0 0,1 1 0 0 0,0-2 0 0 0,-1-1 0 0 0,1 1 0 0 0,-1-2 0 0 0,5-1 0 0 0,0-1 0 0 0,0-1 0 0 0,0 3 0 0 0,-2 1 0 0 0,-1 3 0 0 0,0 1 0 0 0,-1-2 0 0 0,-1-1 0 0 0,1 1 0 0 0,-1 0 0 0 0,1 2 0 0 0,-1 1 0 0 0,0 0 0 0 0,1 5 0 0 0,0 1 0 0 0,-1-1 0 0 0,1 0 0 0 0,-1 3 0 0 0,1 0 0 0 0,0-2 0 0 0,-1-1 0 0 0,1-1 0 0 0,-1-1 0 0 0,1-2 0 0 0,0 4-768 0 0,-1 1-1184 0 0,1-1 1536 0 0,-1 0 2336 0 0,1-2-704 0 0,0 0-1216 0 0,-1-2 0 0 0,1 1 0 0 0,3-1-2720 0 0,1-1 1504 0 0,1 1 1216 0 0,-2 0 0 0 0,3 4 2720 0 0,0 0-1504 0 0,-1 1-1216 0 0,3-1 0 0 0,-1-2 0 0 0,-1 4 0 0 0,-2-1 0 0 0,-2 0 0 0 0,-1-1 0 0 0,-1-1 0 0 0,0-2 0 0 0,-1 0 0 0 0,1-1 0 0 0,3 4 0 0 0,1 0 0 0 0,0 1 0 0 0,3-2 0 0 0,0 0 0 0 0,-1-5 0 0 0,-2-2 0 0 0,-1-1 0 0 0,-2 1 0 0 0,3 2 0 0 0,1 0 0 0 0,-1 1 0 0 0,-1-4 0 0 0,-1 0 0 0 0,-1 1 0 0 0,-1 0 0 0 0,0 2 0 0 0,-1 0 0 0 0,1 2 0 0 0,-1-4 0 0 0,0-1 0 0 0,1 0 0 0 0,-1 2 0 0 0,1 0 0 0 0,-1 2 0 0 0,1-4 0 0 0,0 0 0 0 0,-1 1 0 0 0,1 0 0 0 0,-1 2 0 0 0,1-4 0 0 0,0 1 0 0 0,-1-4 0 0 0,1 1 0 0 0,-1 0 0 0 0,1 3 0 0 0,0 2 0 0 0,-4-3 0 0 0,-2 1 0 0 0,1 0 0 0 0,5 1 0 0 0,2 2 0 0 0,0 1 0 0 0,1 0 0 0 0,-1 1 0 0 0,-1 0 0 0 0,-1 1 0 0 0,1 2 0 0 0,-2 3 0 0 0,1-2 0 0 0,-4-3 0 0 0,-2-4 0 0 0,1 0 0 0 0,1 1 0 0 0,1-1 0 0 0,1 2 0 0 0,0 0 0 0 0,2 0 0 0 0,-1 1 0 0 0,1 0 0 0 0,0 3 0 0 0,0 3 0 0 0,-1-2 0 0 0,1 0 0 0 0,0-1 0 0 0,-1-1 0 0 0,1 2 0 0 0,0 1 0 0 0,-1 0 0 0 0,-3 2 0 0 0,-1 1 0 0 0,0-2 0 0 0,1 2 0 0 0,1 0 0 0 0,0-2 0 0 0,2 2 0 0 0,0 0 0 0 0,1-2 0 0 0,0-2 0 0 0,-4 3 0 0 0,-1-1 0 0 0,0-5 0 0 0,1-2 0 0 0,1-1 0 0 0,1-4 0 0 0,1-1 0 0 0,-4-3 0 0 0,0 0 0 0 0,-4 6 0 0 0,0 3 0 0 0,2-1-9120 0 0,-2-2 9120 0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4-28T21:53:15.854"/>
    </inkml:context>
    <inkml:brush xml:id="br0">
      <inkml:brushProperty name="width" value="0.2" units="cm"/>
      <inkml:brushProperty name="height" value="0.4" units="cm"/>
      <inkml:brushProperty name="color" value="#FFFC00"/>
      <inkml:brushProperty name="tip" value="rectangle"/>
      <inkml:brushProperty name="rasterOp" value="maskPen"/>
    </inkml:brush>
  </inkml:definitions>
  <inkml:trace contextRef="#ctx0" brushRef="#br0">2561 2929 3135 0 0,'3'-4'576'0'0,"-1"3"5632"0"0,-3 5-6208 0 0,-3 5 0 0 0,-6 2 0 0 0,0 2 0 0 0,0-5 3744 0 0,7-3-3040 0 0,7-7 160 0 0,7-2-864 0 0,4-5 0 0 0,5-1 0 0 0,1-2 0 0 0,2 1 0 0 0,0 3 0 0 0,-4-2 0 0 0,-1 1 0 0 0,3-1 0 0 0,2 0 672 0 0,1 3 928 0 0,0 2-768 0 0,-1-2-672 0 0,4 1-160 0 0,0 1 0 0 0,0 1 0 0 0,-2 2 0 0 0,0 1 0 0 0,-2 0 0 0 0,-1 1 0 0 0,4-3 0 0 0,0-2 0 0 0,0 1 0 0 0,3 0 0 0 0,4-2 0 0 0,-1 0 0 0 0,3 0 0 0 0,2 2 0 0 0,-2 1 0 0 0,-3 2 0 0 0,-3 0 0 0 0,-3 1 0 0 0,-2 0 0 0 0,-1 0 0 0 0,-2 1 0 0 0,0-1 0 0 0,0 0 0 0 0,0 4 0 0 0,0 1 0 0 0,1 0 0 0 0,3-2 0 0 0,1 0 0 0 0,0 2 0 0 0,0 1 0 0 0,-2-1 0 0 0,-1-1 0 0 0,0-2 0 0 0,-1 0 0 0 0,-1-2 0 0 0,1 4 0 0 0,-1 1 0 0 0,4 0 0 0 0,1 2 0 0 0,1 0 0 0 0,-2-1 0 0 0,-1-1 0 0 0,-1 1 0 0 0,0 1 0 0 0,2-2 0 0 0,2-1 0 0 0,-1-1 0 0 0,3 2 0 0 0,0 0 0 0 0,-1 0 0 0 0,-2-2 0 0 0,2 3 0 0 0,0 1 0 0 0,-1-2 0 0 0,-1-1 0 0 0,-2-2 0 0 0,-1 0 0 0 0,2 2 0 0 0,2 1 0 0 0,-1 0 0 0 0,-1-2 0 0 0,3 0 0 0 0,0-2 0 0 0,-1 0 0 0 0,-2-1 0 0 0,-1 0 0 0 0,0-4 0 0 0,-2-1 0 0 0,0 0 0 0 0,-1 1 0 0 0,0 2 0 0 0,1 0 0 0 0,-1 1 0 0 0,0 1 0 0 0,1-1 0 0 0,3 2 0 0 0,5-5 0 0 0,1 0 0 0 0,-1-1 768 0 0,-2 1 96 0 0,-2 5 64 0 0,2 3-576 0 0,7 0-2080 0 0,2-1 800 0 0,-3 0 768 0 0,-2-5 160 0 0,-4-2 0 0 0,-3 0 0 0 0,-1 0 0 0 0,-2 2 0 0 0,-1 0 0 0 0,0 1 0 0 0,0 0 0 0 0,0 1 0 0 0,4 0 0 0 0,1 0 0 0 0,0 0 0 0 0,-1 1 0 0 0,0-1 0 0 0,-2 0 0 0 0,0 0 0 0 0,-2 0 1536 0 0,1 4-608 0 0,0 0-32 0 0,-1 1-704 0 0,0-1-192 0 0,1-1 0 0 0,-1-2 0 0 0,1 0 0 0 0,-1-1 0 0 0,1 0-704 0 0,3 0-1056 0 0,2 0 832 0 0,-1 0 768 0 0,-1 0 160 0 0,0 0 0 0 0,-2-1 1536 0 0,-1 1-608 0 0,0 0 160 0 0,4 0-1088 0 0,0 0 0 0 0,4 0 0 0 0,0 0 0 0 0,-2 0 0 0 0,3 0 0 0 0,-1 0 0 0 0,-2 0 0 0 0,-2 0 0 0 0,-1 0 0 0 0,-2 0 0 0 0,-1 0 0 0 0,0 0 0 0 0,-1-3 0 0 0,0-2 0 0 0,0 0 0 0 0,1 2 0 0 0,-1 0 0 0 0,1 1 0 0 0,-1 1 0 0 0,1 1 0 0 0,-1 0 0 0 0,1 0 0 0 0,0 4 0 0 0,-1 1 0 0 0,1 0 0 0 0,-1-1 0 0 0,1-2 0 0 0,3 0 0 0 0,2-1 0 0 0,-1-1 0 0 0,-1 0 0 0 0,0 0 0 0 0,-2 0 0 0 0,-1 0 0 0 0,0 0 0 0 0,0 0 0 0 0,3-1 0 0 0,1 1 0 0 0,0 0 0 0 0,0 0 0 0 0,-2 0 0 0 0,-1 0 0 0 0,-1 0 0 0 0,0 0 0 0 0,0 0 0 0 0,-4 4 0 0 0,-2 1 0 0 0,5 0 0 0 0,1-2 0 0 0,2 0 0 0 0,-1-1 0 0 0,1-1 0 0 0,-2-5 0 0 0,1-1 0 0 0,-1 1 0 0 0,0 0 0 0 0,0 1 0 0 0,-1 1 0 0 0,1 1 0 0 0,-1 1 0 0 0,1 0 0 0 0,-1 0 0 0 0,1 0 0 0 0,-1 0 0 0 0,1-3 0 0 0,-1-2 0 0 0,1 0 0 0 0,0 2 0 0 0,-1 0 0 0 0,1 1 0 0 0,-1 1 0 0 0,1 1 0 0 0,0 0 0 0 0,-1 0 0 0 0,1 0 0 0 0,3 1 0 0 0,2-1 0 0 0,-1 0 0 0 0,3 0 0 0 0,0 0 0 0 0,-1 0 0 0 0,-2 0 0 0 0,-1 0 0 0 0,-2 0 0 0 0,-1 0 0 0 0,0 0 0 0 0,3 0 0 0 0,1 0 0 0 0,0 0 0 0 0,-1 0 0 0 0,-1 0 0 0 0,0 0 0 0 0,-2 0 0 0 0,0 4 0 0 0,0 0 0 0 0,-1 1 0 0 0,0-1 0 0 0,1-1 0 0 0,-1-2 0 0 0,1 0 0 0 0,-1-1 0 0 0,1 0 0 0 0,-1 0 0 0 0,1 0 0 0 0,0 0 0 0 0,-1 0 0 0 0,1 0 0 0 0,3-1 0 0 0,2 1 0 0 0,-1 0 0 0 0,-1 0 0 0 0,3 0 0 0 0,0 0 0 0 0,-1-3 0 0 0,3-2 0 0 0,-1 0 0 0 0,-1 2 0 0 0,1 0 0 0 0,1 1 0 0 0,-3 1 0 0 0,-1 1 0 0 0,-1 0 0 0 0,-6-4 0 0 0,-2 3 0 0 0,0 2 0 0 0,1-4 0 0 0,1 0 0 0 0,0-1 0 0 0,2 1 0 0 0,0 1 0 0 0,0 1 0 0 0,1 0 0 0 0,0 1 0 0 0,-1 0 0 0 0,1 0 0 0 0,0 3 0 0 0,3 3 0 0 0,2-2 0 0 0,3 0 0 0 0,0-1 0 0 0,-1-1 0 0 0,-2-2 0 0 0,2 1 0 0 0,-1-1 0 0 0,-1 0 0 0 0,-1-1 0 0 0,-2 1 0 0 0,-1 0 0 0 0,-1 0 0 0 0,0 0 0 0 0,3 0 0 0 0,1 0 0 0 0,3 0 0 0 0,1 0 0 0 0,-1 0 0 0 0,-2 0 0 0 0,-2 0 0 0 0,-1 0 0 0 0,-2 0 0 0 0,0 0 0 0 0,-1 0 0 0 0,1 0 0 0 0,-1 0 0 0 0,4 0 0 0 0,1 0 0 0 0,0 0 0 0 0,-1 0 0 0 0,3-4 0 0 0,1-1 0 0 0,-2 1 0 0 0,-2 0 0 0 0,0 1 0 0 0,-2 2 0 0 0,-1 0 0 0 0,0 0 0 0 0,-1 1 0 0 0,1 0 832 0 0,-1 1 160 0 0,0-1 0 0 0,1 0 0 0 0,3 0-3520 0 0,1 0 1344 0 0,0 0 1184 0 0,4 4 768 0 0,-1 1 1184 0 0,-1 0-960 0 0,-2-2-768 0 0,-2-4-224 0 0,7-2-2720 0 0,1-1 1504 0 0,-1 1 1216 0 0,-2 0 0 0 0,-2 1 0 0 0,-3 1 0 0 0,-1 1 768 0 0,0 0 1184 0 0,-2 0-736 0 0,4 0-1216 0 0,8 0-2720 0 0,3 0 1696 0 0,-2 0 1632 0 0,-2 0 1312 0 0,0-3-2464 0 0,-1-2-448 0 0,-3 0 608 0 0,-2 1 2304 0 0,-2 2-704 0 0,-1 0-1216 0 0,-1 5 0 0 0,-1 1 0 0 0,4 1 0 0 0,1-1 0 0 0,0-1 0 0 0,3-1-2720 0 0,0-1 1504 0 0,-2-1 1216 0 0,0 0 0 0 0,-3 0 0 0 0,-1 0 0 0 0,0 0 0 0 0,-1 0 0 0 0,-1-1 0 0 0,0 1 0 0 0,1 0 0 0 0,-1 0 0 0 0,0 0 0 0 0,1 0 0 0 0,-1 0 0 0 0,1 0 0 0 0,-1 0 0 0 0,1 0 0 0 0,0 0 2720 0 0,-1 0-1728 0 0,1 0-768 0 0,-1 0-224 0 0,1 0 0 0 0,0-3 0 0 0,-1-2 0 0 0,1 0 0 0 0,-1 1 0 0 0,1 5 0 0 0,0 3 0 0 0,-1-1 0 0 0,1 1 0 0 0,-1-2 0 0 0,1 0 0 0 0,3-1 0 0 0,5 0 0 0 0,2-1 0 0 0,-2 0 0 0 0,-2-4 0 0 0,-2-1 0 0 0,-2 0 0 0 0,-1 1 0 0 0,-2-2 0 0 0,1-1 0 0 0,-1 2 0 0 0,0-3 0 0 0,1 1 0 0 0,-1 0 0 0 0,0 3 0 0 0,1 1 0 0 0,-1 2 0 0 0,1 0 0 0 0,0-3 0 0 0,-1 0 0 0 0,1-1 0 0 0,-1 2 0 0 0,1 0 0 0 0,0 2 0 0 0,-1 0 0 0 0,1 1 0 0 0,-1 0 0 0 0,1-4 0 0 0,0 0 0 0 0,-1-1 0 0 0,1 2 0 0 0,-1 0 0 0 0,1 2 0 0 0,3 0 0 0 0,2 4 0 0 0,3 2 0 0 0,0 0 0 0 0,2 2 0 0 0,0 1 0 0 0,-2-1 0 0 0,1-3 0 0 0,-1-1 0 0 0,-2-1 0 0 0,-2-1 0 0 0,-1-5 0 0 0,-2-1 0 0 0,-1 0 0 0 0,-1 1 0 0 0,0 1 0 0 0,1 1 0 0 0,-1 1 0 0 0,0 1 0 0 0,0 0 0 0 0,1-4 0 0 0,-1 0 0 0 0,1-1 0 0 0,0 2 0 0 0,-1 0 0 0 0,1 2 0 0 0,0 0 0 0 0,-1 0 0 0 0,1 1 0 0 0,-1 1 0 0 0,1-1 0 0 0,0 0 0 0 0,-1 0 0 0 0,1 0 0 0 0,-4 0 0 0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4-28T21:53:15.855"/>
    </inkml:context>
    <inkml:brush xml:id="br0">
      <inkml:brushProperty name="width" value="0.5" units="cm"/>
      <inkml:brushProperty name="height" value="1" units="cm"/>
      <inkml:brushProperty name="color" value="#FFFC00"/>
      <inkml:brushProperty name="tip" value="rectangle"/>
      <inkml:brushProperty name="rasterOp" value="maskPen"/>
    </inkml:brush>
  </inkml:definitions>
  <inkml:trace contextRef="#ctx0" brushRef="#br0">2763 3351 3135 0 0,'-4'0'320'0'0,"-4"0"-320"0"0,-6 0 544 0 0,-2 0 96 0 0,0 4 672 0 0,-1 1-832 0 0,0 0 960 0 0,-2-2-1024 0 0,3 4 7200 0 0,0 3-5184 0 0,-1 0-2272 0 0,-1 3-160 0 0,6 2 0 0 0,9 2 0 0 0,13 2 0 0 0,7-2 0 0 0,5-4 0 0 0,6-4 0 0 0,6 0 0 0 0,1-2 0 0 0,8-1 0 0 0,5-3 0 0 0,2-1 0 0 0,-1-1 0 0 0,-1-1 0 0 0,6 0 0 0 0,5-1 0 0 0,-1 1 0 0 0,-2 0 0 0 0,-4-1 0 0 0,-3 1 0 0 0,1 0 768 0 0,0 0 96 0 0,1 0 64 0 0,1 0-32 0 0,1 0-704 0 0,4 0-192 0 0,-1 0 0 0 0,0 0 0 0 0,22 0-2464 0 0,7 0 1536 0 0,-3 0 768 0 0,-5 0 160 0 0,-3 4 0 0 0,-5 1 0 0 0,-2-1 0 0 0,-2 0 0 0 0,0-1 0 0 0,-1-2 0 0 0,-4 4 672 0 0,-1 0 192 0 0,1 0 64 0 0,0-1-32 0 0,2-2-704 0 0,1-1-192 0 0,1 0 0 0 0,1-1 0 0 0,3 0 0 0 0,2 0 0 0 0,0 0 0 0 0,-2 0 0 0 0,0 0 0 0 0,-1-1 0 0 0,-2 1 0 0 0,1-3 0 0 0,-2-2 0 0 0,1 0 0 0 0,3 5 0 0 0,13 2 0 0 0,-1 1 0 0 0,-3 0 0 0 0,8-1 0 0 0,-3 0 0 0 0,-5-1 0 0 0,-4 0 0 0 0,-4 3 0 0 0,-2 1 0 0 0,-2-1 0 0 0,-1 0 0 0 0,0-2 0 0 0,7 0 0 0 0,3-1 0 0 0,0-1 0 0 0,-2 0 0 0 0,-2 3 0 0 0,-2 2 0 0 0,-2 0 0 0 0,7-2 0 0 0,2 0 0 0 0,-5-2 0 0 0,4 4 0 0 0,1 0 0 0 0,-5 0 0 0 0,-4-2 0 0 0,-5 0 0 0 0,8 2 0 0 0,1 1 0 0 0,-1-2 0 0 0,-2 0 0 0 0,-4 2 0 0 0,-2 1 0 0 0,0-2 0 0 0,7-1 0 0 0,4-2 0 0 0,0 0 0 0 0,-1-2 0 0 0,-1 1 0 0 0,-2-2 0 0 0,-1 1 0 0 0,6 0 0 0 0,1 0 0 0 0,0 0 0 0 0,6-1 0 0 0,-1 1 0 0 0,-2 0 0 0 0,-3 0 0 0 0,-3 0 832 0 0,4 0 1152 0 0,12 0-768 0 0,10 0-1216 0 0,-5 0 0 0 0,-7 4 0 0 0,-10 1 0 0 0,-8 0 0 0 0,4-2 0 0 0,8 0 0 0 0,6 2 0 0 0,-5 1 0 0 0,-5-1 0 0 0,-8-1 0 0 0,-8-2 0 0 0,-6 0 0 0 0,-2-1 0 0 0,-1-1 0 0 0,-3 3 0 0 0,2 2 0 0 0,0-1 0 0 0,-1 0 0 0 0,3-2 0 0 0,6 0 0 0 0,2-1 0 0 0,-2-1 0 0 0,-3 0 0 0 0,-1 0 0 0 0,-1 0 0 0 0,2 0 0 0 0,2-1 0 0 0,-1 1 0 0 0,1 0 0 0 0,-1 0 0 0 0,0 0 0 0 0,-1 0 0 0 0,9 0 0 0 0,0 0 0 0 0,-3 0 0 0 0,7 0 0 0 0,10 0 0 0 0,0 0 0 0 0,-3 0 0 0 0,5-4 0 0 0,-4 0 0 0 0,-7-1 0 0 0,-8 1 0 0 0,-3 2 0 0 0,3 0 0 0 0,-1 1 0 0 0,-3 1 0 0 0,3 3 0 0 0,0 2 0 0 0,-4 0 0 0 0,-3-1 0 0 0,-4-1 0 0 0,-5-1 0 0 0,-4-1 0 0 0,3 3 0 0 0,2 1 0 0 0,0-1 0 0 0,5 0 0 0 0,4 2 0 0 0,0 0 0 0 0,0 3 0 0 0,-3 0 0 0 0,-6-1 0 0 0,-3-3 0 0 0,-2-2 0 0 0,5-1 0 0 0,1 2 0 0 0,-3 1 0 0 0,-1 0 0 0 0,-4-2 0 0 0,-5-1 0 0 0,0 0 0 0 0,-2-2 0 0 0,-3 1 0 0 0,-2-2 0 0 0,-1 1 0 0 0,2-4 0 0 0,4-1 0 0 0,1 1 0 0 0,-1 0 0 0 0,-3 1 0 0 0,-1 1 0 0 0,-2 1 0 0 0,-2 1 0 0 0,0 0 0 0 0,0 4 0 0 0,-1 1 0 0 0,0 3 0 0 0,4 1-5248 0 0,1-1-3328 0 0,-3-3 8576 0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4-28T21:53:15.856"/>
    </inkml:context>
    <inkml:brush xml:id="br0">
      <inkml:brushProperty name="width" value="0.5" units="cm"/>
      <inkml:brushProperty name="height" value="1" units="cm"/>
      <inkml:brushProperty name="color" value="#FFFC00"/>
      <inkml:brushProperty name="tip" value="rectangle"/>
      <inkml:brushProperty name="rasterOp" value="maskPen"/>
    </inkml:brush>
  </inkml:definitions>
  <inkml:trace contextRef="#ctx0" brushRef="#br0">2499 3881 8959 0 0,'0'3'2688'0'0,"4"2"-2080"0"0,4 0-480 0 0,5 2-128 0 0,4 1 0 0 0,7 2 0 0 0,2-1 0 0 0,4 3 0 0 0,1-2 0 0 0,3 2 0 0 0,-1 2 0 0 0,-3-1 608 0 0,-2 0 768 0 0,1-1 160 0 0,3 1 64 0 0,0-2-768 0 0,-2-3-672 0 0,5 1-160 0 0,0 2 0 0 0,2 0 0 0 0,5 2 0 0 0,6 1 0 0 0,4 0 0 0 0,-1 0 0 0 0,2 5 0 0 0,-1 0 0 0 0,-1-4 0 0 0,5 0 0 0 0,0-3 0 0 0,-1 0 0 0 0,-4-2 0 0 0,-3-3 0 0 0,-1-2 0 0 0,1 1 0 0 0,0 0 0 0 0,0-1 768 0 0,6-1 1024 0 0,8 2-704 0 0,5 0-1088 0 0,-1 2 0 0 0,-2 1 0 0 0,-4-2 0 0 0,-1 2 0 0 0,-3-1 0 0 0,11 2 0 0 0,16 3 0 0 0,12 0 0 0 0,1 0 0 0 0,-5-1 0 0 0,5-3 0 0 0,-4 1 0 0 0,-2-2 0 0 0,-6-2 0 0 0,-6-1 0 0 0,-5-3 0 0 0,-5-1 0 0 0,-1-1 0 0 0,-3 0 0 0 0,4 0 0 0 0,0-1 0 0 0,0 1 0 0 0,4 0 0 0 0,0 0 0 0 0,-2 0 0 0 0,0-1 0 0 0,1 1 0 0 0,0 0 0 0 0,0 0 0 0 0,12 0 0 0 0,8 0 0 0 0,-2 4 0 0 0,0 1 0 0 0,-5 0 0 0 0,-2-2 0 0 0,0 4 0 0 0,-3-1 0 0 0,0 0 0 0 0,16-2 0 0 0,6-1 0 0 0,-3-2 0 0 0,11 0 0 0 0,-1-1 0 0 0,-5 0 0 0 0,-5 0 0 0 0,-5-4 0 0 0,-3-1 0 0 0,-3-4 832 0 0,-4 0 160 0 0,-2 2 0 0 0,10-2 224 0 0,6-3-1216 0 0,0 0 0 0 0,-2 3 0 0 0,-2 2 0 0 0,6-1 0 0 0,-1 1 0 0 0,-4 2 0 0 0,10 1 0 0 0,-2 2 0 0 0,-2 1 0 0 0,-5 0 0 0 0,-7 1 0 0 0,-7 1 0 0 0,-3-1 0 0 0,11 0 0 0 0,1 4 0 0 0,1 1 0 0 0,-5 0 0 0 0,-6-1 0 0 0,-2-2 0 0 0,-2 0 0 0 0,-5-1 0 0 0,-5-1 0 0 0,-5 0 0 0 0,4 0 0 0 0,12 0 0 0 0,7 0 0 0 0,1 0 0 0 0,-3-1 0 0 0,-5 1 0 0 0,-4 0 0 0 0,-3 0 0 0 0,-3 0 0 0 0,-2 0 0 0 0,-1 0 0 0 0,0 0 0 0 0,-4 0 0 0 0,0 4 0 0 0,-1 1 0 0 0,2 0 0 0 0,-3-2 0 0 0,0 0 0 0 0,-2 2 0 0 0,-4 1 0 0 0,1-1 0 0 0,-2 3 0 0 0,9-1 0 0 0,9 3 0 0 0,4-1 0 0 0,-3-1 0 0 0,4 0 0 0 0,-2 1 0 0 0,-7 1 0 0 0,-6-1 0 0 0,-7-2 0 0 0,0 2 0 0 0,-2-1 0 0 0,-3-1 0 0 0,-1 0 0 0 0,-1 1 0 0 0,2-2 0 0 0,1 2 0 0 0,-1-1 0 0 0,7-1 0 0 0,9 2 0 0 0,8 0 0 0 0,7-2 0 0 0,4-2 0 0 0,8 3 0 0 0,2-1 0 0 0,-7-1 0 0 0,-6-1 0 0 0,-7-2 0 0 0,-7 0 0 0 0,-8-2 0 0 0,-6 0 0 0 0,-8 0 0 0 0,-4 0 0 0 0,-1-1 0 0 0,-4 1 0 0 0,0 0 0 0 0,2 0 0 0 0,1 0 0 0 0,-1 0 0 0 0,0 0 896 0 0,-2 0 160 0 0,1 0 0 0 0,1 0 32 0 0,9 0-3808 0 0,1 0 1664 0 0,-3 0 1696 0 0,1 0 1408 0 0,-3 0-960 0 0,-4 0-864 0 0,-6 0-224 0 0,-3 0 0 0 0,-4 0 0 0 0,-2 0 0 0 0,0 0 0 0 0,-2 0 0 0 0,1 0 0 0 0,0 0 0 0 0,0 0 0 0 0,0 0 0 0 0,0 0 0 0 0,1 0 0 0 0,-1 4 0 0 0,4 0 0 0 0,2 1 0 0 0,-1-1 0 0 0,0-1 0 0 0,-2-2 0 0 0,-1 0 0 0 0,0-1 0 0 0,-5 4 0 0 0,-1 1 0 0 0,0-1 0 0 0,0 0 0 0 0,2-2 0 0 0,1 0 0 0 0,0-1 0 0 0,1 3 0 0 0,1 1 0 0 0,0-1 0 0 0,0 0 0 0 0,-1-2 0 0 0,1 0 0 0 0,0-2 0 0 0,-1 1 0 0 0,1-1 0 0 0,0-1 0 0 0,-1 1 0 0 0,1 0 0 0 0,0 0 0 0 0,-1 0 0 0 0,1 0 0 0 0,-1 0 0 0 0,1 0 0 0 0,0 0 0 0 0,3 0 0 0 0,1 0 0 0 0,1 0 0 0 0,2 0 0 0 0,3 0 0 0 0,-3-4 0 0 0,-2-1 0 0 0,-4 0 0 0 0,-1 2 0 0 0,0 0 0 0 0,-1 1 0 0 0,0 2 0 0 0,-1-1 0 0 0,2 1 0 0 0,-1 4 0 0 0,0 1 0 0 0,1 0 0 0 0,-1-1 0 0 0,1 2 0 0 0,0 1 0 0 0,-1-1 0 0 0,1-2 0 0 0,-4 2 0 0 0,-1 0 0 0 0,-1 0 0 0 0,2-2 0 0 0,1 2 0 0 0,1 0 0 0 0,5-1-832 0 0,1-1-8768 0 0,-4-1 9600 0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4-28T21:53:15.857"/>
    </inkml:context>
    <inkml:brush xml:id="br0">
      <inkml:brushProperty name="width" value="0.5" units="cm"/>
      <inkml:brushProperty name="height" value="1" units="cm"/>
      <inkml:brushProperty name="color" value="#FFFC00"/>
      <inkml:brushProperty name="tip" value="rectangle"/>
      <inkml:brushProperty name="rasterOp" value="maskPen"/>
    </inkml:brush>
  </inkml:definitions>
  <inkml:trace contextRef="#ctx0" brushRef="#br0">2381 4198 7103 0 0,'0'4'2816'0'0,"0"4"-2816"0"0,0 5 0 0 0,0 4 0 0 0,4-1 0 0 0,1 1 0 0 0,-1 0 512 0 0,4 2 704 0 0,-1 1 96 0 0,3-3-608 0 0,0-1 0 0 0,1 1 160 0 0,3 1-864 0 0,-1 2 0 0 0,1 0 0 0 0,2 1 0 0 0,1 0 0 0 0,6 4 0 0 0,6 6 0 0 0,2 0 0 0 0,-1-1 0 0 0,2-1 0 0 0,-1-3 0 0 0,2-2 0 0 0,-1-5 0 0 0,-3-2 0 0 0,6 0 0 0 0,7 0 0 0 0,4-2 0 0 0,1 0 0 0 0,1-3 0 0 0,-5-3 0 0 0,-2 0 0 0 0,6-1 0 0 0,3 1 0 0 0,-3 0 672 0 0,5 2 928 0 0,8-1-608 0 0,-3-3-992 0 0,-3-2 0 0 0,-3 2 0 0 0,-4 0 0 0 0,5-2 0 0 0,6-1 0 0 0,-1-2 0 0 0,5-1 0 0 0,10 3 0 0 0,1 1 0 0 0,-6 0 0 0 0,-6-2 0 0 0,-6-1 0 0 0,-5 0 0 0 0,-5 2 0 0 0,10 1 0 0 0,2 0 0 0 0,3-1 0 0 0,-2 2 0 0 0,-3 0 0 0 0,-1-1 0 0 0,-1-1 0 0 0,-2-1 0 0 0,-4-2 0 0 0,3 4 0 0 0,-1 0 0 0 0,-1-1 0 0 0,-1 0 0 0 0,9-2 0 0 0,14 0 0 0 0,10 2 0 0 0,2 1 0 0 0,-6 0 0 0 0,-8-2 0 0 0,-8 0 0 0 0,-8-2 0 0 0,-4 0 0 0 0,-4-1 0 0 0,-1 0 0 0 0,6 4 0 0 0,2 0 0 0 0,0 1 0 0 0,-1-2 0 0 0,-3 0 0 0 0,7-1 0 0 0,0-2 0 0 0,0 4 0 0 0,-4 1 0 0 0,-1 0 0 0 0,0-2 0 0 0,1 0 0 0 0,-2-2 0 0 0,-5 0 0 0 0,-2-1 0 0 0,-5 0 0 0 0,-1 0 0 0 0,4 0 0 0 0,8 0 0 0 0,1 0 0 0 0,-2-1 0 0 0,-2 1 0 0 0,-5 0 0 0 0,-2 0 0 0 0,-3 0 0 0 0,3 0 0 0 0,7 0 0 0 0,-1 0 0 0 0,-4 0 0 0 0,3 0 0 0 0,-3-3 0 0 0,-4-2 0 0 0,3 0 0 0 0,3 1 0 0 0,-2-2 0 0 0,-5 0 0 0 0,0 0 0 0 0,-2 2 0 0 0,0-2 0 0 0,3-1 0 0 0,2 2 0 0 0,3-3 768 0 0,-2 1 96 0 0,-1 1 64 0 0,-2 1 160 0 0,0 3-1088 0 0,-2 0 0 0 0,-4 2 0 0 0,-2 0 0 0 0,-2 0 0 0 0,1 0 0 0 0,8-3 0 0 0,2-2 0 0 0,-2 1 0 0 0,4 0 0 0 0,0 1 0 0 0,1 2 0 0 0,4 0 0 0 0,3 1 0 0 0,0 0 0 0 0,-3 0 0 0 0,-3 0 0 0 0,-3 0 0 0 0,-5 0 0 0 0,-1 0 0 0 0,6 0 0 0 0,4 0 0 0 0,10 0 0 0 0,-1 0 0 0 0,-1 0 0 0 0,2 0 0 0 0,7 0 0 0 0,9 0 0 0 0,-1 0 0 0 0,-3 0 0 0 0,-9 0 0 0 0,-6 0 0 0 0,-1 0 0 0 0,-1 0 0 0 0,-4 0 0 0 0,6 0 0 0 0,4 0 0 0 0,6 4 0 0 0,-1 1 0 0 0,-1 0 0 0 0,-5-2 0 0 0,-2 4 0 0 0,-6-1 0 0 0,-4 0 0 0 0,0 2 0 0 0,0-1 0 0 0,5-1 0 0 0,9 2 0 0 0,11 0 0 0 0,1-2 0 0 0,-3-1 0 0 0,-4-3 0 0 0,-5 0 0 0 0,-4-2 0 0 0,-3-3 0 0 0,5-2 0 0 0,5 0 0 0 0,8 0 0 0 0,4 3 0 0 0,-6 0 0 0 0,-6 1 0 0 0,-2 0 0 0 0,-2 1 0 0 0,-7 0 0 0 0,4 1 0 0 0,1-1 0 0 0,-1 0 0 0 0,-5 0 0 0 0,-3 0 0 0 0,4 4 0 0 0,7 1 0 0 0,0-1 0 0 0,-6 0 0 0 0,-4-1 0 0 0,-4-1 0 0 0,1-2 0 0 0,-1 1 0 0 0,-1-1 0 0 0,5 0 0 0 0,-1-1 0 0 0,0 1 0 0 0,-4 0 0 0 0,0 0 0 0 0,1 0 0 0 0,-3 0 0 0 0,7 0 0 0 0,1 0 0 0 0,0 0 0 0 0,4 3 0 0 0,1 2 0 0 0,-4 0 0 0 0,-1-1 0 0 0,-6-2 0 0 0,-4 0 0 0 0,-1-1 0 0 0,-3-1 0 0 0,2 0 0 0 0,7 0 0 0 0,7 0 0 0 0,4 0 0 0 0,-3 0 0 0 0,2-1 0 0 0,-1 1 0 0 0,-3 0 0 0 0,-3 0 0 0 0,-4 0 0 0 0,2 0 0 0 0,-1 0 0 0 0,-1 0 0 0 0,-2 0 0 0 0,0 0 0 0 0,5 0 0 0 0,7 4 0 0 0,7 1 0 0 0,-3 0 0 0 0,-3-2 0 0 0,2 0 0 0 0,0-1 0 0 0,-1-5 0 0 0,1-2 0 0 0,-3 1 0 0 0,-3 0 0 0 0,-1 1 0 0 0,-1 1 0 0 0,-4 1 0 0 0,-4 1 0 0 0,-5-1 0 0 0,4 2 0 0 0,0-1 0 0 0,2 0 0 0 0,-2 0 0 0 0,1 0 0 0 0,-1 4 0 0 0,-3 1 0 0 0,5 0 0 0 0,3-2 0 0 0,-1 0 0 0 0,5-1 0 0 0,-2-1 0 0 0,-4-1 0 0 0,0 0 0 0 0,-3 0 0 0 0,-4 0 0 0 0,-2-1 832 0 0,-3 5 160 0 0,-1 1 0 0 0,2-1 224 0 0,1 0-1216 0 0,3-1 0 0 0,1-2 0 0 0,2 0 0 0 0,0 0 0 0 0,1-1 0 0 0,-1-1 0 0 0,-2 1 0 0 0,-3 0 0 0 0,-2 0 0 0 0,-2 0 0 0 0,-1 0 0 0 0,4 0 0 0 0,0 0 0 0 0,-1 0 0 0 0,0-4 0 0 0,-1-1 0 0 0,-1 0 0 0 0,0 2 0 0 0,-2 0 0 0 0,1 1 0 0 0,-1 1 0 0 0,1 1-2720 0 0,-4 0 2720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3-24T13:46:59.408"/>
    </inkml:context>
    <inkml:brush xml:id="br0">
      <inkml:brushProperty name="width" value="0.1" units="cm"/>
      <inkml:brushProperty name="height" value="0.1" units="cm"/>
      <inkml:brushProperty name="color" value="#E71224"/>
    </inkml:brush>
  </inkml:definitions>
  <inkml:trace contextRef="#ctx0" brushRef="#br0">35983 3043 16383 0 0,'0'0'0'0'0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4-28T21:53:15.858"/>
    </inkml:context>
    <inkml:brush xml:id="br0">
      <inkml:brushProperty name="width" value="0.5" units="cm"/>
      <inkml:brushProperty name="height" value="1" units="cm"/>
      <inkml:brushProperty name="color" value="#FFFC00"/>
      <inkml:brushProperty name="tip" value="rectangle"/>
      <inkml:brushProperty name="rasterOp" value="maskPen"/>
    </inkml:brush>
  </inkml:definitions>
  <inkml:trace contextRef="#ctx0" brushRef="#br0">2535 3300 7103 0 0,'-4'0'288'0'0,"0"-8"192"0"0,-5-1-480 0 0,1-4 0 0 0,-3-3 416 0 0,0-3 1216 0 0,-1 2-3264 0 0,2 1 3168 0 0,1-1 3872 0 0,8 2-5408 0 0,6 4 0 0 0,6 0 0 0 0,6 2 0 0 0,-1-1 0 0 0,1 1 0 0 0,1 2 0 0 0,1 2 0 0 0,1 2 0 0 0,1 2 0 0 0,1 0 0 0 0,-1 1 0 0 0,1 1 0 0 0,0-1 0 0 0,3 1 0 0 0,2-1 0 0 0,-1 4 0 0 0,0 1 672 0 0,-2 0 928 0 0,-1-2-768 0 0,4 4-672 0 0,-1-1-160 0 0,1 0 0 0 0,-2 2 0 0 0,-1-1 0 0 0,-1-1 0 0 0,-1-1 0 0 0,4-3 0 0 0,4 0 0 0 0,1-1 0 0 0,2-1 0 0 0,0-1 0 0 0,1 5 0 0 0,-1 0 0 0 0,-3 1 0 0 0,-3-2 0 0 0,-2 0 0 0 0,-2-2 0 0 0,0 0 0 0 0,-2 0 0 0 0,0 2 0 0 0,0 2 0 0 0,0 0 0 0 0,0-2 0 0 0,4 0 0 0 0,5-2 0 0 0,2 0 0 0 0,-2-1 0 0 0,-2 0 0 0 0,-2 0 0 0 0,1 0 0 0 0,5 0 0 0 0,3 0 0 0 0,0-1 0 0 0,-3 1 0 0 0,-3 0 0 0 0,1 0 0 0 0,0 0 0 0 0,-3 0 768 0 0,-2 0 96 0 0,-1 4 64 0 0,-1 1-32 0 0,2 0-3168 0 0,2-2 1344 0 0,-1 0 768 0 0,-1-1 160 0 0,-1-1 0 0 0,-1-1 0 0 0,-1 0 0 0 0,3 0 0 0 0,2 0 0 0 0,-1-1 0 0 0,3 1 0 0 0,0 0 0 0 0,-1 0 0 0 0,1 4 0 0 0,1 0 0 0 0,-2 1 0 0 0,-2-1 0 0 0,-2-1 0 0 0,-1-2 0 0 0,-1 0 0 0 0,4-1 0 0 0,4 0 0 0 0,0 0 0 0 0,0 0 0 0 0,1 0 0 0 0,0 0 0 0 0,1 0 672 0 0,0 0 192 0 0,-3 0 64 0 0,-2 0-32 0 0,1-4-704 0 0,0-1-192 0 0,-1 0 0 0 0,-1 2 0 0 0,-3 0 0 0 0,0 1 0 0 0,-1 1 0 0 0,0 1 0 0 0,-1 0 0 0 0,1 0 0 0 0,-1 0 0 0 0,0 4 0 0 0,1 1 0 0 0,-1 0 0 0 0,1-1 0 0 0,-1-1 0 0 0,1-2 0 0 0,0 0 0 0 0,-1 0 0 0 0,1-1 0 0 0,-1-1 0 0 0,1 1 0 0 0,0 0 0 0 0,-1-4 0 0 0,1-1 0 0 0,-1 0 0 0 0,1 5 0 0 0,0 2 0 0 0,-1 1 0 0 0,1 4 0 0 0,-1 0 0 0 0,1 0 0 0 0,0-3 0 0 0,-1 0 0 0 0,-3 1 0 0 0,-1 1 0 0 0,0-1 0 0 0,1-2 0 0 0,1 0 0 0 0,0-2 0 0 0,2 0 0 0 0,0-1 0 0 0,1 0 0 0 0,0 0 0 0 0,0-1 0 0 0,-1 1 0 0 0,1 0 0 0 0,0 0 0 0 0,0 3 0 0 0,-1 2 0 0 0,4 0 0 0 0,6 2 0 0 0,0 1 0 0 0,-1-2 0 0 0,-2 3 0 0 0,-2-2 0 0 0,-2 0 0 0 0,2-3 0 0 0,1-1 0 0 0,-1-1 0 0 0,-1 2 0 0 0,-1 1 0 0 0,-1-1 0 0 0,3-1 0 0 0,4 0 0 0 0,1-2 0 0 0,3 0 0 0 0,-2-1 0 0 0,-1 0 0 0 0,0 0 0 0 0,-1 0 0 0 0,-1-1 0 0 0,-3 1 0 0 0,-2 0 0 0 0,-1 0 0 0 0,-1 0 0 0 0,-1 0 0 0 0,4 0 0 0 0,1 0 0 0 0,4 0 0 0 0,0-4 0 0 0,2 0 0 0 0,0-1 0 0 0,-2 1 0 0 0,-3 2 0 0 0,-2 0 0 0 0,-1 1 0 0 0,2 1 0 0 0,0 3 0 0 0,4 2 0 0 0,-1 0 0 0 0,0-1 0 0 0,-2-1 0 0 0,1-1 0 0 0,0-1 0 0 0,0-1 0 0 0,-3 0 0 0 0,-1 0 0 0 0,-1 0 0 0 0,-1 0 0 0 0,0-1 0 0 0,-1 1 0 0 0,0 0 0 0 0,1 0 0 0 0,-1 0 0 0 0,1 0 0 0 0,-1 0 0 0 0,4 0 0 0 0,2 0 0 0 0,-1 0 0 0 0,-1 0 0 0 0,0 0 0 0 0,-2 0 0 0 0,3 0 0 0 0,1 0 0 0 0,-1 0 0 0 0,3 0 0 0 0,0 0 0 0 0,2 0 0 0 0,0 0 0 0 0,-2 0 0 0 0,-2 0 0 0 0,-2 0 0 0 0,-1 0 0 0 0,2 0 0 0 0,4 0 0 0 0,4-4 0 0 0,1 0 0 0 0,1 3 0 0 0,-2 2 0 0 0,-3 1 0 0 0,-3 0 0 0 0,-2 0 0 0 0,1-1 0 0 0,7 0 0 0 0,6-1 0 0 0,6 4 0 0 0,0 1 0 0 0,-2 0 0 0 0,-3-2 0 0 0,-2 0 0 0 0,3-1 0 0 0,-1-2 0 0 0,-5 1 0 0 0,0-5 0 0 0,-4-1 0 0 0,-2 0 0 0 0,-4 1 0 0 0,2 1 0 0 0,0 2 0 0 0,-2 3 0 0 0,-1 3 0 0 0,-2-1 0 0 0,0 0 0 0 0,-1 3 0 0 0,3 0 0 0 0,-2 2 0 0 0,-2 0 0 0 0,-1 2 0 0 0,1-1 0 0 0,3-2 0 0 0,1 2 0 0 0,1-2 0 0 0,-1-2 0 0 0,-1-1 0 0 0,-1 1 0 0 0,0 0 0 0 0,-1-1 0 0 0,0-1 0 0 0,-1-2 0 0 0,0-1 0 0 0,1-4 0 0 0,-1-2 0 0 0,1 1 0 0 0,-1 0 0 0 0,1 4 0 0 0,-1 3 0 0 0,1 1 0 0 0,0-1 0 0 0,-1 0 0 0 0,1-1 0 0 0,-1-1 0 0 0,1-1 0 0 0,3 4 0 0 0,2 1 0 0 0,-1-1 0 0 0,-1 0 0 0 0,0 2 0 0 0,-2 1 0 0 0,-1-2 0 0 0,0-1 0 0 0,0-1 0 0 0,-1-2 0 0 0,1 0 0 0 0,-1-1 0 0 0,1 0 0 0 0,-1 0 0 0 0,1 3 1824 0 0,-1 2-832 0 0,5-1-2528 0 0,0 0 1152 0 0,0-1 1312 0 0,0-2 64 0 0,-2 0 224 0 0,-1-1-1216 0 0,0 0 0 0 0,-1 0 0 0 0,-4 4 0 0 0,-2 0 0 0 0,1 1 0 0 0,0-1 0 0 0,2-2 0 0 0,1 0 0 0 0,1-1 0 0 0,-4 3 0 0 0,0 1 0 0 0,0-1 0 0 0,-3 3 0 0 0,1 1 0 0 0,0 2 0 0 0,2-1-2720 0 0,6-1 1504 0 0,1-7 1216 0 0,2-2 0 0 0,-1-6 0 0 0,0-1 0 0 0,-2 1 0 0 0,0-2 0 0 0,-1 0 0 0 0,0 2 0 0 0,0 2 0 0 0,-1-2 0 0 0,0 0 0 0 0,1 2 0 0 0,-1 1 0 0 0,1 2 3712 0 0,-1 4-3488 0 0,1 6-224 0 0,0 6 0 0 0,-1 3 0 0 0,1 3 0 0 0,-1-2-15360 0 0,-3-4 15360 0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4-01T22:56:00.569"/>
    </inkml:context>
    <inkml:brush xml:id="br0">
      <inkml:brushProperty name="width" value="0.5" units="cm"/>
      <inkml:brushProperty name="height" value="1" units="cm"/>
      <inkml:brushProperty name="color" value="#FFFC00"/>
      <inkml:brushProperty name="tip" value="rectangle"/>
      <inkml:brushProperty name="rasterOp" value="maskPen"/>
    </inkml:brush>
  </inkml:definitions>
  <inkml:trace contextRef="#ctx0" brushRef="#br0">2763 3351 3135 0 0,'-4'0'320'0'0,"-4"0"-320"0"0,-6 0 544 0 0,-2 0 96 0 0,0 4 672 0 0,-1 1-832 0 0,0 0 960 0 0,-2-2-1024 0 0,3 4 7200 0 0,0 3-5184 0 0,-1 0-2272 0 0,-1 3-160 0 0,6 2 0 0 0,9 2 0 0 0,13 2 0 0 0,7-2 0 0 0,5-4 0 0 0,6-4 0 0 0,6 0 0 0 0,1-2 0 0 0,8-1 0 0 0,5-3 0 0 0,2-1 0 0 0,-1-1 0 0 0,-1-1 0 0 0,6 0 0 0 0,5-1 0 0 0,-1 1 0 0 0,-2 0 0 0 0,-4-1 0 0 0,-3 1 0 0 0,1 0 768 0 0,0 0 96 0 0,1 0 64 0 0,1 0-32 0 0,1 0-704 0 0,4 0-192 0 0,-1 0 0 0 0,0 0 0 0 0,22 0-2464 0 0,7 0 1536 0 0,-3 0 768 0 0,-5 0 160 0 0,-3 4 0 0 0,-5 1 0 0 0,-2-1 0 0 0,-2 0 0 0 0,0-1 0 0 0,-1-2 0 0 0,-4 4 672 0 0,-1 0 192 0 0,1 0 64 0 0,0-1-32 0 0,2-2-704 0 0,1-1-192 0 0,1 0 0 0 0,1-1 0 0 0,3 0 0 0 0,2 0 0 0 0,0 0 0 0 0,-2 0 0 0 0,0 0 0 0 0,-1-1 0 0 0,-2 1 0 0 0,1-3 0 0 0,-2-2 0 0 0,1 0 0 0 0,3 5 0 0 0,13 2 0 0 0,-1 1 0 0 0,-3 0 0 0 0,8-1 0 0 0,-3 0 0 0 0,-5-1 0 0 0,-4 0 0 0 0,-4 3 0 0 0,-2 1 0 0 0,-2-1 0 0 0,-1 0 0 0 0,0-2 0 0 0,7 0 0 0 0,3-1 0 0 0,0-1 0 0 0,-2 0 0 0 0,-2 3 0 0 0,-2 2 0 0 0,-2 0 0 0 0,7-2 0 0 0,2 0 0 0 0,-5-2 0 0 0,4 4 0 0 0,1 0 0 0 0,-5 0 0 0 0,-4-2 0 0 0,-5 0 0 0 0,8 2 0 0 0,1 1 0 0 0,-1-2 0 0 0,-2 0 0 0 0,-4 2 0 0 0,-2 1 0 0 0,0-2 0 0 0,7-1 0 0 0,4-2 0 0 0,0 0 0 0 0,-1-2 0 0 0,-1 1 0 0 0,-2-2 0 0 0,-1 1 0 0 0,6 0 0 0 0,1 0 0 0 0,0 0 0 0 0,6-1 0 0 0,-1 1 0 0 0,-2 0 0 0 0,-3 0 0 0 0,-3 0 832 0 0,4 0 1152 0 0,12 0-768 0 0,10 0-1216 0 0,-5 0 0 0 0,-7 4 0 0 0,-10 1 0 0 0,-8 0 0 0 0,4-2 0 0 0,8 0 0 0 0,6 2 0 0 0,-5 1 0 0 0,-5-1 0 0 0,-8-1 0 0 0,-8-2 0 0 0,-6 0 0 0 0,-2-1 0 0 0,-1-1 0 0 0,-3 3 0 0 0,2 2 0 0 0,0-1 0 0 0,-1 0 0 0 0,3-2 0 0 0,6 0 0 0 0,2-1 0 0 0,-2-1 0 0 0,-3 0 0 0 0,-1 0 0 0 0,-1 0 0 0 0,2 0 0 0 0,2-1 0 0 0,-1 1 0 0 0,1 0 0 0 0,-1 0 0 0 0,0 0 0 0 0,-1 0 0 0 0,9 0 0 0 0,0 0 0 0 0,-3 0 0 0 0,7 0 0 0 0,10 0 0 0 0,0 0 0 0 0,-3 0 0 0 0,5-4 0 0 0,-4 0 0 0 0,-7-1 0 0 0,-8 1 0 0 0,-3 2 0 0 0,3 0 0 0 0,-1 1 0 0 0,-3 1 0 0 0,3 3 0 0 0,0 2 0 0 0,-4 0 0 0 0,-3-1 0 0 0,-4-1 0 0 0,-5-1 0 0 0,-4-1 0 0 0,3 3 0 0 0,2 1 0 0 0,0-1 0 0 0,5 0 0 0 0,4 2 0 0 0,0 0 0 0 0,0 3 0 0 0,-3 0 0 0 0,-6-1 0 0 0,-3-3 0 0 0,-2-2 0 0 0,5-1 0 0 0,1 2 0 0 0,-3 1 0 0 0,-1 0 0 0 0,-4-2 0 0 0,-5-1 0 0 0,0 0 0 0 0,-2-2 0 0 0,-3 1 0 0 0,-2-2 0 0 0,-1 1 0 0 0,2-4 0 0 0,4-1 0 0 0,1 1 0 0 0,-1 0 0 0 0,-3 1 0 0 0,-1 1 0 0 0,-2 1 0 0 0,-2 1 0 0 0,0 0 0 0 0,0 4 0 0 0,-1 1 0 0 0,0 3 0 0 0,4 1-5248 0 0,1-1-3328 0 0,-3-3 8576 0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4-01T22:56:00.570"/>
    </inkml:context>
    <inkml:brush xml:id="br0">
      <inkml:brushProperty name="width" value="0.5" units="cm"/>
      <inkml:brushProperty name="height" value="1" units="cm"/>
      <inkml:brushProperty name="color" value="#FFFC00"/>
      <inkml:brushProperty name="tip" value="rectangle"/>
      <inkml:brushProperty name="rasterOp" value="maskPen"/>
    </inkml:brush>
  </inkml:definitions>
  <inkml:trace contextRef="#ctx0" brushRef="#br0">2499 3881 8959 0 0,'0'3'2688'0'0,"4"2"-2080"0"0,4 0-480 0 0,5 2-128 0 0,4 1 0 0 0,7 2 0 0 0,2-1 0 0 0,4 3 0 0 0,1-2 0 0 0,3 2 0 0 0,-1 2 0 0 0,-3-1 608 0 0,-2 0 768 0 0,1-1 160 0 0,3 1 64 0 0,0-2-768 0 0,-2-3-672 0 0,5 1-160 0 0,0 2 0 0 0,2 0 0 0 0,5 2 0 0 0,6 1 0 0 0,4 0 0 0 0,-1 0 0 0 0,2 5 0 0 0,-1 0 0 0 0,-1-4 0 0 0,5 0 0 0 0,0-3 0 0 0,-1 0 0 0 0,-4-2 0 0 0,-3-3 0 0 0,-1-2 0 0 0,1 1 0 0 0,0 0 0 0 0,0-1 768 0 0,6-1 1024 0 0,8 2-704 0 0,5 0-1088 0 0,-1 2 0 0 0,-2 1 0 0 0,-4-2 0 0 0,-1 2 0 0 0,-3-1 0 0 0,11 2 0 0 0,16 3 0 0 0,12 0 0 0 0,1 0 0 0 0,-5-1 0 0 0,5-3 0 0 0,-4 1 0 0 0,-2-2 0 0 0,-6-2 0 0 0,-6-1 0 0 0,-5-3 0 0 0,-5-1 0 0 0,-1-1 0 0 0,-3 0 0 0 0,4 0 0 0 0,0-1 0 0 0,0 1 0 0 0,4 0 0 0 0,0 0 0 0 0,-2 0 0 0 0,0-1 0 0 0,1 1 0 0 0,0 0 0 0 0,0 0 0 0 0,12 0 0 0 0,8 0 0 0 0,-2 4 0 0 0,0 1 0 0 0,-5 0 0 0 0,-2-2 0 0 0,0 4 0 0 0,-3-1 0 0 0,0 0 0 0 0,16-2 0 0 0,6-1 0 0 0,-3-2 0 0 0,11 0 0 0 0,-1-1 0 0 0,-5 0 0 0 0,-5 0 0 0 0,-5-4 0 0 0,-3-1 0 0 0,-3-4 832 0 0,-4 0 160 0 0,-2 2 0 0 0,10-2 224 0 0,6-3-1216 0 0,0 0 0 0 0,-2 3 0 0 0,-2 2 0 0 0,6-1 0 0 0,-1 1 0 0 0,-4 2 0 0 0,10 1 0 0 0,-2 2 0 0 0,-2 1 0 0 0,-5 0 0 0 0,-7 1 0 0 0,-7 1 0 0 0,-3-1 0 0 0,11 0 0 0 0,1 4 0 0 0,1 1 0 0 0,-5 0 0 0 0,-6-1 0 0 0,-2-2 0 0 0,-2 0 0 0 0,-5-1 0 0 0,-5-1 0 0 0,-5 0 0 0 0,4 0 0 0 0,12 0 0 0 0,7 0 0 0 0,1 0 0 0 0,-3-1 0 0 0,-5 1 0 0 0,-4 0 0 0 0,-3 0 0 0 0,-3 0 0 0 0,-2 0 0 0 0,-1 0 0 0 0,0 0 0 0 0,-4 0 0 0 0,0 4 0 0 0,-1 1 0 0 0,2 0 0 0 0,-3-2 0 0 0,0 0 0 0 0,-2 2 0 0 0,-4 1 0 0 0,1-1 0 0 0,-2 3 0 0 0,9-1 0 0 0,9 3 0 0 0,4-1 0 0 0,-3-1 0 0 0,4 0 0 0 0,-2 1 0 0 0,-7 1 0 0 0,-6-1 0 0 0,-7-2 0 0 0,0 2 0 0 0,-2-1 0 0 0,-3-1 0 0 0,-1 0 0 0 0,-1 1 0 0 0,2-2 0 0 0,1 2 0 0 0,-1-1 0 0 0,7-1 0 0 0,9 2 0 0 0,8 0 0 0 0,7-2 0 0 0,4-2 0 0 0,8 3 0 0 0,2-1 0 0 0,-7-1 0 0 0,-6-1 0 0 0,-7-2 0 0 0,-7 0 0 0 0,-8-2 0 0 0,-6 0 0 0 0,-8 0 0 0 0,-4 0 0 0 0,-1-1 0 0 0,-4 1 0 0 0,0 0 0 0 0,2 0 0 0 0,1 0 0 0 0,-1 0 0 0 0,0 0 896 0 0,-2 0 160 0 0,1 0 0 0 0,1 0 32 0 0,9 0-3808 0 0,1 0 1664 0 0,-3 0 1696 0 0,1 0 1408 0 0,-3 0-960 0 0,-4 0-864 0 0,-6 0-224 0 0,-3 0 0 0 0,-4 0 0 0 0,-2 0 0 0 0,0 0 0 0 0,-2 0 0 0 0,1 0 0 0 0,0 0 0 0 0,0 0 0 0 0,0 0 0 0 0,0 0 0 0 0,1 0 0 0 0,-1 4 0 0 0,4 0 0 0 0,2 1 0 0 0,-1-1 0 0 0,0-1 0 0 0,-2-2 0 0 0,-1 0 0 0 0,0-1 0 0 0,-5 4 0 0 0,-1 1 0 0 0,0-1 0 0 0,0 0 0 0 0,2-2 0 0 0,1 0 0 0 0,0-1 0 0 0,1 3 0 0 0,1 1 0 0 0,0-1 0 0 0,0 0 0 0 0,-1-2 0 0 0,1 0 0 0 0,0-2 0 0 0,-1 1 0 0 0,1-1 0 0 0,0-1 0 0 0,-1 1 0 0 0,1 0 0 0 0,0 0 0 0 0,-1 0 0 0 0,1 0 0 0 0,-1 0 0 0 0,1 0 0 0 0,0 0 0 0 0,3 0 0 0 0,1 0 0 0 0,1 0 0 0 0,2 0 0 0 0,3 0 0 0 0,-3-4 0 0 0,-2-1 0 0 0,-4 0 0 0 0,-1 2 0 0 0,0 0 0 0 0,-1 1 0 0 0,0 2 0 0 0,-1-1 0 0 0,2 1 0 0 0,-1 4 0 0 0,0 1 0 0 0,1 0 0 0 0,-1-1 0 0 0,1 2 0 0 0,0 1 0 0 0,-1-1 0 0 0,1-2 0 0 0,-4 2 0 0 0,-1 0 0 0 0,-1 0 0 0 0,2-2 0 0 0,1 2 0 0 0,1 0 0 0 0,5-1-832 0 0,1-1-8768 0 0,-4-1 9600 0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4-01T22:56:00.571"/>
    </inkml:context>
    <inkml:brush xml:id="br0">
      <inkml:brushProperty name="width" value="0.5" units="cm"/>
      <inkml:brushProperty name="height" value="1" units="cm"/>
      <inkml:brushProperty name="color" value="#FFFC00"/>
      <inkml:brushProperty name="tip" value="rectangle"/>
      <inkml:brushProperty name="rasterOp" value="maskPen"/>
    </inkml:brush>
  </inkml:definitions>
  <inkml:trace contextRef="#ctx0" brushRef="#br0">2381 4198 7103 0 0,'0'4'2816'0'0,"0"4"-2816"0"0,0 5 0 0 0,0 4 0 0 0,4-1 0 0 0,1 1 0 0 0,-1 0 512 0 0,4 2 704 0 0,-1 1 96 0 0,3-3-608 0 0,0-1 0 0 0,1 1 160 0 0,3 1-864 0 0,-1 2 0 0 0,1 0 0 0 0,2 1 0 0 0,1 0 0 0 0,6 4 0 0 0,6 6 0 0 0,2 0 0 0 0,-1-1 0 0 0,2-1 0 0 0,-1-3 0 0 0,2-2 0 0 0,-1-5 0 0 0,-3-2 0 0 0,6 0 0 0 0,7 0 0 0 0,4-2 0 0 0,1 0 0 0 0,1-3 0 0 0,-5-3 0 0 0,-2 0 0 0 0,6-1 0 0 0,3 1 0 0 0,-3 0 672 0 0,5 2 928 0 0,8-1-608 0 0,-3-3-992 0 0,-3-2 0 0 0,-3 2 0 0 0,-4 0 0 0 0,5-2 0 0 0,6-1 0 0 0,-1-2 0 0 0,5-1 0 0 0,10 3 0 0 0,1 1 0 0 0,-6 0 0 0 0,-6-2 0 0 0,-6-1 0 0 0,-5 0 0 0 0,-5 2 0 0 0,10 1 0 0 0,2 0 0 0 0,3-1 0 0 0,-2 2 0 0 0,-3 0 0 0 0,-1-1 0 0 0,-1-1 0 0 0,-2-1 0 0 0,-4-2 0 0 0,3 4 0 0 0,-1 0 0 0 0,-1-1 0 0 0,-1 0 0 0 0,9-2 0 0 0,14 0 0 0 0,10 2 0 0 0,2 1 0 0 0,-6 0 0 0 0,-8-2 0 0 0,-8 0 0 0 0,-8-2 0 0 0,-4 0 0 0 0,-4-1 0 0 0,-1 0 0 0 0,6 4 0 0 0,2 0 0 0 0,0 1 0 0 0,-1-2 0 0 0,-3 0 0 0 0,7-1 0 0 0,0-2 0 0 0,0 4 0 0 0,-4 1 0 0 0,-1 0 0 0 0,0-2 0 0 0,1 0 0 0 0,-2-2 0 0 0,-5 0 0 0 0,-2-1 0 0 0,-5 0 0 0 0,-1 0 0 0 0,4 0 0 0 0,8 0 0 0 0,1 0 0 0 0,-2-1 0 0 0,-2 1 0 0 0,-5 0 0 0 0,-2 0 0 0 0,-3 0 0 0 0,3 0 0 0 0,7 0 0 0 0,-1 0 0 0 0,-4 0 0 0 0,3 0 0 0 0,-3-3 0 0 0,-4-2 0 0 0,3 0 0 0 0,3 1 0 0 0,-2-2 0 0 0,-5 0 0 0 0,0 0 0 0 0,-2 2 0 0 0,0-2 0 0 0,3-1 0 0 0,2 2 0 0 0,3-3 768 0 0,-2 1 96 0 0,-1 1 64 0 0,-2 1 160 0 0,0 3-1088 0 0,-2 0 0 0 0,-4 2 0 0 0,-2 0 0 0 0,-2 0 0 0 0,1 0 0 0 0,8-3 0 0 0,2-2 0 0 0,-2 1 0 0 0,4 0 0 0 0,0 1 0 0 0,1 2 0 0 0,4 0 0 0 0,3 1 0 0 0,0 0 0 0 0,-3 0 0 0 0,-3 0 0 0 0,-3 0 0 0 0,-5 0 0 0 0,-1 0 0 0 0,6 0 0 0 0,4 0 0 0 0,10 0 0 0 0,-1 0 0 0 0,-1 0 0 0 0,2 0 0 0 0,7 0 0 0 0,9 0 0 0 0,-1 0 0 0 0,-3 0 0 0 0,-9 0 0 0 0,-6 0 0 0 0,-1 0 0 0 0,-1 0 0 0 0,-4 0 0 0 0,6 0 0 0 0,4 0 0 0 0,6 4 0 0 0,-1 1 0 0 0,-1 0 0 0 0,-5-2 0 0 0,-2 4 0 0 0,-6-1 0 0 0,-4 0 0 0 0,0 2 0 0 0,0-1 0 0 0,5-1 0 0 0,9 2 0 0 0,11 0 0 0 0,1-2 0 0 0,-3-1 0 0 0,-4-3 0 0 0,-5 0 0 0 0,-4-2 0 0 0,-3-3 0 0 0,5-2 0 0 0,5 0 0 0 0,8 0 0 0 0,4 3 0 0 0,-6 0 0 0 0,-6 1 0 0 0,-2 0 0 0 0,-2 1 0 0 0,-7 0 0 0 0,4 1 0 0 0,1-1 0 0 0,-1 0 0 0 0,-5 0 0 0 0,-3 0 0 0 0,4 4 0 0 0,7 1 0 0 0,0-1 0 0 0,-6 0 0 0 0,-4-1 0 0 0,-4-1 0 0 0,1-2 0 0 0,-1 1 0 0 0,-1-1 0 0 0,5 0 0 0 0,-1-1 0 0 0,0 1 0 0 0,-4 0 0 0 0,0 0 0 0 0,1 0 0 0 0,-3 0 0 0 0,7 0 0 0 0,1 0 0 0 0,0 0 0 0 0,4 3 0 0 0,1 2 0 0 0,-4 0 0 0 0,-1-1 0 0 0,-6-2 0 0 0,-4 0 0 0 0,-1-1 0 0 0,-3-1 0 0 0,2 0 0 0 0,7 0 0 0 0,7 0 0 0 0,4 0 0 0 0,-3 0 0 0 0,2-1 0 0 0,-1 1 0 0 0,-3 0 0 0 0,-3 0 0 0 0,-4 0 0 0 0,2 0 0 0 0,-1 0 0 0 0,-1 0 0 0 0,-2 0 0 0 0,0 0 0 0 0,5 0 0 0 0,7 4 0 0 0,7 1 0 0 0,-3 0 0 0 0,-3-2 0 0 0,2 0 0 0 0,0-1 0 0 0,-1-5 0 0 0,1-2 0 0 0,-3 1 0 0 0,-3 0 0 0 0,-1 1 0 0 0,-1 1 0 0 0,-4 1 0 0 0,-4 1 0 0 0,-5-1 0 0 0,4 2 0 0 0,0-1 0 0 0,2 0 0 0 0,-2 0 0 0 0,1 0 0 0 0,-1 4 0 0 0,-3 1 0 0 0,5 0 0 0 0,3-2 0 0 0,-1 0 0 0 0,5-1 0 0 0,-2-1 0 0 0,-4-1 0 0 0,0 0 0 0 0,-3 0 0 0 0,-4 0 0 0 0,-2-1 832 0 0,-3 5 160 0 0,-1 1 0 0 0,2-1 224 0 0,1 0-1216 0 0,3-1 0 0 0,1-2 0 0 0,2 0 0 0 0,0 0 0 0 0,1-1 0 0 0,-1-1 0 0 0,-2 1 0 0 0,-3 0 0 0 0,-2 0 0 0 0,-2 0 0 0 0,-1 0 0 0 0,4 0 0 0 0,0 0 0 0 0,-1 0 0 0 0,0-4 0 0 0,-1-1 0 0 0,-1 0 0 0 0,0 2 0 0 0,-2 0 0 0 0,1 1 0 0 0,-1 1 0 0 0,1 1-2720 0 0,-4 0 2720 0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4-01T22:56:00.572"/>
    </inkml:context>
    <inkml:brush xml:id="br0">
      <inkml:brushProperty name="width" value="0.5" units="cm"/>
      <inkml:brushProperty name="height" value="1" units="cm"/>
      <inkml:brushProperty name="color" value="#FFFC00"/>
      <inkml:brushProperty name="tip" value="rectangle"/>
      <inkml:brushProperty name="rasterOp" value="maskPen"/>
    </inkml:brush>
  </inkml:definitions>
  <inkml:trace contextRef="#ctx0" brushRef="#br0">2535 3300 7103 0 0,'-4'0'288'0'0,"0"-8"192"0"0,-5-1-480 0 0,1-4 0 0 0,-3-3 416 0 0,0-3 1216 0 0,-1 2-3264 0 0,2 1 3168 0 0,1-1 3872 0 0,8 2-5408 0 0,6 4 0 0 0,6 0 0 0 0,6 2 0 0 0,-1-1 0 0 0,1 1 0 0 0,1 2 0 0 0,1 2 0 0 0,1 2 0 0 0,1 2 0 0 0,1 0 0 0 0,-1 1 0 0 0,1 1 0 0 0,0-1 0 0 0,3 1 0 0 0,2-1 0 0 0,-1 4 0 0 0,0 1 672 0 0,-2 0 928 0 0,-1-2-768 0 0,4 4-672 0 0,-1-1-160 0 0,1 0 0 0 0,-2 2 0 0 0,-1-1 0 0 0,-1-1 0 0 0,-1-1 0 0 0,4-3 0 0 0,4 0 0 0 0,1-1 0 0 0,2-1 0 0 0,0-1 0 0 0,1 5 0 0 0,-1 0 0 0 0,-3 1 0 0 0,-3-2 0 0 0,-2 0 0 0 0,-2-2 0 0 0,0 0 0 0 0,-2 0 0 0 0,0 2 0 0 0,0 2 0 0 0,0 0 0 0 0,0-2 0 0 0,4 0 0 0 0,5-2 0 0 0,2 0 0 0 0,-2-1 0 0 0,-2 0 0 0 0,-2 0 0 0 0,1 0 0 0 0,5 0 0 0 0,3 0 0 0 0,0-1 0 0 0,-3 1 0 0 0,-3 0 0 0 0,1 0 0 0 0,0 0 0 0 0,-3 0 768 0 0,-2 0 96 0 0,-1 4 64 0 0,-1 1-32 0 0,2 0-3168 0 0,2-2 1344 0 0,-1 0 768 0 0,-1-1 160 0 0,-1-1 0 0 0,-1-1 0 0 0,-1 0 0 0 0,3 0 0 0 0,2 0 0 0 0,-1-1 0 0 0,3 1 0 0 0,0 0 0 0 0,-1 0 0 0 0,1 4 0 0 0,1 0 0 0 0,-2 1 0 0 0,-2-1 0 0 0,-2-1 0 0 0,-1-2 0 0 0,-1 0 0 0 0,4-1 0 0 0,4 0 0 0 0,0 0 0 0 0,0 0 0 0 0,1 0 0 0 0,0 0 0 0 0,1 0 672 0 0,0 0 192 0 0,-3 0 64 0 0,-2 0-32 0 0,1-4-704 0 0,0-1-192 0 0,-1 0 0 0 0,-1 2 0 0 0,-3 0 0 0 0,0 1 0 0 0,-1 1 0 0 0,0 1 0 0 0,-1 0 0 0 0,1 0 0 0 0,-1 0 0 0 0,0 4 0 0 0,1 1 0 0 0,-1 0 0 0 0,1-1 0 0 0,-1-1 0 0 0,1-2 0 0 0,0 0 0 0 0,-1 0 0 0 0,1-1 0 0 0,-1-1 0 0 0,1 1 0 0 0,0 0 0 0 0,-1-4 0 0 0,1-1 0 0 0,-1 0 0 0 0,1 5 0 0 0,0 2 0 0 0,-1 1 0 0 0,1 4 0 0 0,-1 0 0 0 0,1 0 0 0 0,0-3 0 0 0,-1 0 0 0 0,-3 1 0 0 0,-1 1 0 0 0,0-1 0 0 0,1-2 0 0 0,1 0 0 0 0,0-2 0 0 0,2 0 0 0 0,0-1 0 0 0,1 0 0 0 0,0 0 0 0 0,0-1 0 0 0,-1 1 0 0 0,1 0 0 0 0,0 0 0 0 0,0 3 0 0 0,-1 2 0 0 0,4 0 0 0 0,6 2 0 0 0,0 1 0 0 0,-1-2 0 0 0,-2 3 0 0 0,-2-2 0 0 0,-2 0 0 0 0,2-3 0 0 0,1-1 0 0 0,-1-1 0 0 0,-1 2 0 0 0,-1 1 0 0 0,-1-1 0 0 0,3-1 0 0 0,4 0 0 0 0,1-2 0 0 0,3 0 0 0 0,-2-1 0 0 0,-1 0 0 0 0,0 0 0 0 0,-1 0 0 0 0,-1-1 0 0 0,-3 1 0 0 0,-2 0 0 0 0,-1 0 0 0 0,-1 0 0 0 0,-1 0 0 0 0,4 0 0 0 0,1 0 0 0 0,4 0 0 0 0,0-4 0 0 0,2 0 0 0 0,0-1 0 0 0,-2 1 0 0 0,-3 2 0 0 0,-2 0 0 0 0,-1 1 0 0 0,2 1 0 0 0,0 3 0 0 0,4 2 0 0 0,-1 0 0 0 0,0-1 0 0 0,-2-1 0 0 0,1-1 0 0 0,0-1 0 0 0,0-1 0 0 0,-3 0 0 0 0,-1 0 0 0 0,-1 0 0 0 0,-1 0 0 0 0,0-1 0 0 0,-1 1 0 0 0,0 0 0 0 0,1 0 0 0 0,-1 0 0 0 0,1 0 0 0 0,-1 0 0 0 0,4 0 0 0 0,2 0 0 0 0,-1 0 0 0 0,-1 0 0 0 0,0 0 0 0 0,-2 0 0 0 0,3 0 0 0 0,1 0 0 0 0,-1 0 0 0 0,3 0 0 0 0,0 0 0 0 0,2 0 0 0 0,0 0 0 0 0,-2 0 0 0 0,-2 0 0 0 0,-2 0 0 0 0,-1 0 0 0 0,2 0 0 0 0,4 0 0 0 0,4-4 0 0 0,1 0 0 0 0,1 3 0 0 0,-2 2 0 0 0,-3 1 0 0 0,-3 0 0 0 0,-2 0 0 0 0,1-1 0 0 0,7 0 0 0 0,6-1 0 0 0,6 4 0 0 0,0 1 0 0 0,-2 0 0 0 0,-3-2 0 0 0,-2 0 0 0 0,3-1 0 0 0,-1-2 0 0 0,-5 1 0 0 0,0-5 0 0 0,-4-1 0 0 0,-2 0 0 0 0,-4 1 0 0 0,2 1 0 0 0,0 2 0 0 0,-2 3 0 0 0,-1 3 0 0 0,-2-1 0 0 0,0 0 0 0 0,-1 3 0 0 0,3 0 0 0 0,-2 2 0 0 0,-2 0 0 0 0,-1 2 0 0 0,1-1 0 0 0,3-2 0 0 0,1 2 0 0 0,1-2 0 0 0,-1-2 0 0 0,-1-1 0 0 0,-1 1 0 0 0,0 0 0 0 0,-1-1 0 0 0,0-1 0 0 0,-1-2 0 0 0,0-1 0 0 0,1-4 0 0 0,-1-2 0 0 0,1 1 0 0 0,-1 0 0 0 0,1 4 0 0 0,-1 3 0 0 0,1 1 0 0 0,0-1 0 0 0,-1 0 0 0 0,1-1 0 0 0,-1-1 0 0 0,1-1 0 0 0,3 4 0 0 0,2 1 0 0 0,-1-1 0 0 0,-1 0 0 0 0,0 2 0 0 0,-2 1 0 0 0,-1-2 0 0 0,0-1 0 0 0,0-1 0 0 0,-1-2 0 0 0,1 0 0 0 0,-1-1 0 0 0,1 0 0 0 0,-1 0 0 0 0,1 3 1824 0 0,-1 2-832 0 0,5-1-2528 0 0,0 0 1152 0 0,0-1 1312 0 0,0-2 64 0 0,-2 0 224 0 0,-1-1-1216 0 0,0 0 0 0 0,-1 0 0 0 0,-4 4 0 0 0,-2 0 0 0 0,1 1 0 0 0,0-1 0 0 0,2-2 0 0 0,1 0 0 0 0,1-1 0 0 0,-4 3 0 0 0,0 1 0 0 0,0-1 0 0 0,-3 3 0 0 0,1 1 0 0 0,0 2 0 0 0,2-1-2720 0 0,6-1 1504 0 0,1-7 1216 0 0,2-2 0 0 0,-1-6 0 0 0,0-1 0 0 0,-2 1 0 0 0,0-2 0 0 0,-1 0 0 0 0,0 2 0 0 0,0 2 0 0 0,-1-2 0 0 0,0 0 0 0 0,1 2 0 0 0,-1 1 0 0 0,1 2 3712 0 0,-1 4-3488 0 0,1 6-224 0 0,0 6 0 0 0,-1 3 0 0 0,1 3 0 0 0,-1-2-15360 0 0,-3-4 15360 0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4-28T21:53:15.933"/>
    </inkml:context>
    <inkml:brush xml:id="br0">
      <inkml:brushProperty name="width" value="0.5" units="cm"/>
      <inkml:brushProperty name="height" value="1" units="cm"/>
      <inkml:brushProperty name="color" value="#FFFC00"/>
      <inkml:brushProperty name="tip" value="rectangle"/>
      <inkml:brushProperty name="rasterOp" value="maskPen"/>
    </inkml:brush>
  </inkml:definitions>
  <inkml:trace contextRef="#ctx0" brushRef="#br0">2736 5921 4223 0 0,'3'-4'3648'0'0,"2"-4"-3648"0"0,0-6 0 0 0,2-2 0 0 0,1-4 0 0 0,-2-1 0 0 0,-1-2 0 0 0,-2 1 0 0 0,-2-1 0 0 0,0 1 0 0 0,-1 0 0 0 0,-4 0 0 0 0,-1 0 0 0 0,0 0 0 0 0,-2 8 0 0 0,-5 13 0 0 0,1 11 0 0 0,-2 11 0 0 0,1 5 0 0 0,3 10 0 0 0,3 5 0 0 0,2 4 0 0 0,-1 16 0 0 0,-1 5 0 0 0,5 2 0 0 0,3 1 0 0 0,1-1 0 0 0,-1 11 0 0 0,0 2 0 0 0,4-1 0 0 0,0-3 0 0 0,3-4 0 0 0,3 8 0 0 0,4 12 0 0 0,3 1 0 0 0,-3-8 0 0 0,5 4 0 0 0,-3-3 0 0 0,1-5 0 0 0,-1-6 0 0 0,2-4 0 0 0,0-3 0 0 0,-3-4 0 0 0,-1 0 0 0 0,-3-1 0 0 0,0 0 0 0 0,-2-1 0 0 0,1 9 0 0 0,-3 9 0 0 0,-1-1 0 0 0,-3-3 0 0 0,1-1 0 0 0,0 3 0 0 0,-4 1 0 0 0,-4-8 0 0 0,0-10 0 0 0,-1 14-1216 0 0,-3 2 800 0 0,0-1 320 0 0,0 0 96 0 0,2-5 0 0 0,-3-8 0 0 0,0 1 0 0 0,2-5 0 0 0,1-7 0 0 0,-2-3 0 0 0,-1-2 0 0 0,-2-6 0 0 0,1-2 0 0 0,-3-5 0 0 0,1-4 0 0 0,-2-4 736 0 0,2-3 256 0 0,2-2-992 0 0,2 0 0 0 0,-1 2-1216 0 0,1 2 800 0 0,1 3 320 0 0,-3 4 96 0 0,1 4 0 0 0,1-1 0 0 0,-1-2 0 0 0,-1-1 0 0 0,-2 3 0 0 0,-3 1 0 0 0,1-1 0 0 0,-1-3 0 0 0,-3-7 1728 0 0,2-12-1728 0 0,3-16 0 0 0,4-11 0 0 0,3-7 0 0 0,2-3 0 0 0,1-6 0 0 0,5-1 0 0 0,1-4 0 0 0,1 2 0 0 0,-2-2 0 0 0,-1-7 0 0 0,-1-10 0 0 0,-1-4 0 0 0,-4 0 0 0 0,-2-2 0 0 0,0 2 0 0 0,1-1 0 0 0,1-2 0 0 0,2-17 0 0 0,-4-7 0 0 0,0 0 0 0 0,0-1 0 0 0,1 3 0 0 0,2-7 0 0 0,4-15 0 0 0,2-5 0 0 0,4 6 0 0 0,5-11 0 0 0,3 4 0 0 0,3 5 0 0 0,-2 6 0 0 0,0 4 0 0 0,0 7 0 0 0,2 3 0 0 0,1-9 0 0 0,0-4 0 0 0,1 3 0 0 0,1-8 0 0 0,-1-10 0 0 0,1 5 0 0 0,0 8 0 0 0,-4 9 0 0 0,-1 10 0 0 0,0 0 0 0 0,-3 2 0 0 0,0 6 0 0 0,-2 9 0 0 0,0 7 0 0 0,-2 6 0 0 0,-2 7 0 0 0,1 7 0 0 0,-2 3 0 0 0,-1 2 0 0 0,-2 4 0 0 0,2 1 0 0 0,0 2 0 0 0,3 2 0 0 0,0-1 0 0 0,-2 1 0 0 0,-2 0 0 0 0,1 4 0 0 0,1 8 0 0 0,2 9 0 0 0,4 9 0 0 0,2 13 0 0 0,0 7 0 0 0,-4 3 0 0 0,1 2 0 0 0,-2 3 0 0 0,1 3 0 0 0,-1 2 0 0 0,0 4 0 0 0,0 3 0 0 0,5 14 0 0 0,0 11 0 0 0,1 5 0 0 0,-2 14 0 0 0,0 5 0 0 0,-2 35-1216 0 0,-3 9 800 0 0,-4-1 320 0 0,-2-6 96 0 0,-1-8 0 0 0,-2 15 0 0 0,0 1 0 0 0,-5-4 0 0 0,0-9 0 0 0,0-7 0 0 0,1-6 0 0 0,-3-5 0 0 0,0-7 0 0 0,2-3 0 0 0,1 15 0 0 0,1 1 0 0 0,1-4 0 0 0,-2-10 0 0 0,-1-9 0 0 0,1 2 0 0 0,0-4 0 0 0,2-8 0 0 0,0-7 0 0 0,2 6-1024 0 0,-1 3 608 0 0,1-3 416 0 0,1-11 0 0 0,-1-15 0 0 0,4-13 0 0 0,1-19 256 0 0,0-16 96 0 0,-2-19 0 0 0,0-13 0 0 0,-1-12-256 0 0,-1-18-96 0 0,-1-11 0 0 0,0-6 0 0 0,0-6 0 0 0,0-1 0 0 0,3-2 0 0 0,2-3 0 0 0,-1 1 0 0 0,0 0 0 0 0,-1-1 0 0 0,2-2 0 0 0,1-1 0 0 0,-1-1 0 0 0,-2-1 0 0 0,4-4 0 0 0,-1-2 0 0 0,-1-3 0 0 0,3-18 352 0 0,-1-9 64 0 0,3-2 32 0 0,-1 2 0 0 0,-1 7-352 0 0,1 8-96 0 0,-1 4 0 0 0,-2-9 416 0 0,2 2 96 0 0,0 6 0 0 0,-2 9 0 0 0,2 11-416 0 0,-1 7-96 0 0,-1 3 0 0 0,-1-8 0 0 0,-3-13 0 0 0,0 0 0 0 0,-2 8 0 0 0,0 8 0 0 0,0 6 0 0 0,0-13-1376 0 0,-1-4 832 0 0,5 10 448 0 0,0 4 96 0 0,5 1 0 0 0,-1 8 0 0 0,0 9 0 0 0,1 7 0 0 0,-1 8 0 0 0,2 5 0 0 0,0 1 0 0 0,1 3 0 0 0,3 7-1760 0 0,-1 12 1760 0 0,-3 13 0 0 0,0 13 0 0 0,0 13 0 0 0,-4 5 0 0 0,-1 17 0 0 0,1 22 0 0 0,0 22 0 0 0,3 21 0 0 0,-1 10 0 0 0,-1-1 0 0 0,-2-2 0 0 0,-5 37-1024 0 0,-3 11 672 0 0,-1 3 288 0 0,0 17 64 0 0,-3-2 0 0 0,0-9 0 0 0,-2 12 0 0 0,0-2 0 0 0,-3-12 0 0 0,2 10 0 0 0,-2-5 0 0 0,2-14 0 0 0,2-13 0 0 0,2-18 0 0 0,3-12 0 0 0,1-13 0 0 0,-2-10 0 0 0,-1-7 0 0 0,1-7 0 0 0,1-8 256 0 0,1 2 448 0 0,-3-1-256 0 0,-1-11-448 0 0,1-12 0 0 0,2-11 0 0 0,0-11-992 0 0,2-13-1312 0 0,0-14 2048 0 0,1-12 256 0 0,0-11 0 0 0,0-18 160 0 0,0-21 320 0 0,1-19-256 0 0,-1-12-224 0 0,0-1 0 0 0,0-1 0 0 0,0 1 288 0 0,0-3 0 0 0,4-5 32 0 0,1-3-32 0 0,-1-4-224 0 0,4-28-64 0 0,3-35 0 0 0,7-34 0 0 0,5-5 0 0 0,2 11 0 0 0,0 17 0 0 0,0 16 0 0 0,2-9 288 0 0,1 4 64 0 0,-1 7 0 0 0,-1 10 0 0 0,-1 11-256 0 0,-2 11-96 0 0,-1 9 0 0 0,0 7 0 0 0,0 7 0 0 0,-1 3 0 0 0,0 5 0 0 0,1 3 0 0 0,-1 8 0 0 0,0 6 0 0 0,-3 7 0 0 0,-1 4 0 0 0,-4 10 0 0 0,0 9 0 0 0,-2 8 0 0 0,-4 8 0 0 0,-2 5 0 0 0,-2 13 0 0 0,-2 15 0 0 0,-5 16 0 0 0,-1 12 0 0 0,0 21 0 0 0,-3 26 0 0 0,0 32 0 0 0,1 26 0 0 0,-1 20 0 0 0,0 0 0 0 0,1-13 0 0 0,3-10 0 0 0,1-13 0 0 0,2-12 0 0 0,0-5 0 0 0,1 0 0 0 0,0 0 0 0 0,1 24 0 0 0,-1 10 0 0 0,0 4 0 0 0,1 1 0 0 0,-5-1 0 0 0,-1-2 0 0 0,-3 46-992 0 0,-1 14 640 0 0,-2-4 288 0 0,1 3 64 0 0,-2 1 256 0 0,1-19 96 0 0,0-23 0 0 0,0-24 0 0 0,3-22-256 0 0,3-19-96 0 0,1-17 0 0 0,3-5 0 0 0,0-11 0 0 0,2-11 0 0 0,-1-9 0 0 0,1-7 0 0 0,3-16-2240 0 0,1-17 1952 0 0,0-11 288 0 0,-1-18 0 0 0,-2-25 0 0 0,0-24 0 0 0,-1-28 160 0 0,-1-14 128 0 0,0-3 0 0 0,4-20 352 0 0,0-4-288 0 0,1 2 0 0 0,-1 8 0 0 0,2 7-256 0 0,4-19-96 0 0,4-4 0 0 0,0 2 0 0 0,4-16 0 0 0,3-2 0 0 0,2 12 0 0 0,4 10 0 0 0,2 10 0 0 0,-2 6 0 0 0,0 5 0 0 0,1 6 0 0 0,1 6 0 0 0,2-17 0 0 0,3-19 0 0 0,4-12 0 0 0,-2 11 0 0 0,-3 21 0 0 0,-3 23 0 0 0,-7 23 0 0 0,-4 22 0 0 0,-5 28 0 0 0,-4 22 0 0 0,-5 23 0 0 0,-3 25 0 0 0,-5 17 0 0 0,-3 13 0 0 0,1 9 0 0 0,-4 9 0 0 0,1 19 0 0 0,-3 27 0 0 0,1 10 0 0 0,-1 1 0 0 0,0-5 0 0 0,3-6 0 0 0,3-6 0 0 0,-2-5 0 0 0,0 1 0 0 0,2 2 0 0 0,-2 25 0 0 0,0 11 0 0 0,-7 49-992 0 0,0 13 640 0 0,-1-9 288 0 0,1-17 64 0 0,0-19 0 0 0,-2 2 0 0 0,-1-9 0 0 0,1-15 0 0 0,1-14 0 0 0,2-15 0 0 0,0-13 0 0 0,2-9 0 0 0,0-4 256 0 0,1-10 96 0 0,2-12 0 0 0,3-13 0 0 0,6-26-512 0 0,6-27-576 0 0,2-27 384 0 0,4-17 288 0 0,-2-23 64 0 0,3-13 0 0 0,-3-8 0 0 0,-2-4 0 0 0,-3-7 0 0 0,1-1 0 0 0,0-3 0 0 0,-2-29 0 0 0,-1-11 0 0 0,2-8 0 0 0,-1-2 0 0 0,1-4 0 0 0,-3-2 0 0 0,3-1 0 0 0,1-3 0 0 0,-2-1 0 0 0,6-21 0 0 0,9-27 0 0 0,8-23 0 0 0,2 9 0 0 0,1 24 0 0 0,6 9 0 0 0,3 4 0 0 0,7 6 256 0 0,-1 23 96 0 0,-2 27 0 0 0,-4 28 0 0 0,-5 27-256 0 0,-2 19-96 0 0,6 18-640 0 0,-2 20-64 0 0,-5 19 928 0 0,-6 16 96 0 0,-7 13 32 0 0,-7 19 96 0 0,-1 27-448 0 0,-3 14 0 0 0,-3 7 0 0 0,-2 16 0 0 0,-5 6 0 0 0,-3-2 0 0 0,0-7 0 0 0,1-4 0 0 0,1 12 0 0 0,1 23 0 0 0,1 6 0 0 0,0-1 0 0 0,1 15 0 0 0,0 20 0 0 0,0 1 0 0 0,0-9 0 0 0,-3-8 0 0 0,-2-11 0 0 0,1-9 0 0 0,-4-9 0 0 0,1-5 0 0 0,-3-6 0 0 0,-3-4 0 0 0,0-7 0 0 0,-4 9 0 0 0,-4 9 0 0 0,-1 0 352 0 0,-1-7 512 0 0,3-19-320 0 0,2-24-544 0 0,7-29 0 0 0,6-33 0 0 0,4-29 0 0 0,1-22 0 0 0,2-17 0 0 0,0-12 0 0 0,-1-6 0 0 0,0-4 0 0 0,0-2 0 0 0,0-17 0 0 0,-1-32 0 0 0,0-35 0 0 0,3-36 0 0 0,2-33 0 0 0,4-5 0 0 0,3 15 0 0 0,0 18 0 0 0,2 16 416 0 0,2 13 96 0 0,1 9 0 0 0,7-17-320 0 0,5-26-1184 0 0,9-27 384 0 0,10-23 608 0 0,6-5 0 0 0,-1 22 0 0 0,-6 36 0 0 0,0 22 0 0 0,-5 30 0 0 0,-5 32 0 0 0,-6 28 0 0 0,-4 22 0 0 0,-3 16 0 0 0,-2 22 0 0 0,-2 24-1248 0 0,-3 21 832 0 0,-5 14 320 0 0,-4 24 96 0 0,-4 12 0 0 0,-3 9 320 0 0,-1 3 96 0 0,-4 1 32 0 0,-2 20 96 0 0,-3 8-544 0 0,-1-2 0 0 0,-1-3 0 0 0,0-2 0 0 0,3-1 0 0 0,-2 2 0 0 0,2 0 0 0 0,-2 5 0 0 0,1 2 0 0 0,1 4 0 0 0,0 26 0 0 0,-4 15 0 0 0,-3 3 0 0 0,1-1 0 0 0,-4 51-1216 0 0,-3 14 800 0 0,-2-4 320 0 0,0 4 96 0 0,0-14 0 0 0,0-25 0 0 0,-3-13 0 0 0,-2-12 320 0 0,2-20 96 0 0,4-25 32 0 0,6-23 0 0 0,6-21-352 0 0,1-18-96 0 0,2-15 0 0 0,2-10 0 0 0,6-6 0 0 0,6-7-1216 0 0,6-5 704 0 0,4-10 512 0 0,6-7-320 0 0,4-13-384 0 0,-4-12 352 0 0,-4-10 576 0 0,-4-18 448 0 0,-3-8-320 0 0,-3-8-256 0 0,-1-20-96 0 0,-1-13 0 0 0,-1-9 352 0 0,1-7 64 0 0,0-4 32 0 0,2-28 96 0 0,3-13-544 0 0,0-3 0 0 0,2 5 0 0 0,1 6 0 0 0,6-20 0 0 0,4-3 0 0 0,4 6 0 0 0,1 10 0 0 0,2 9 0 0 0,8-16 0 0 0,4-5 0 0 0,-2 8 0 0 0,3-12 0 0 0,1 4 0 0 0,-4 14 0 0 0,-1 18 0 0 0,-4 11 0 0 0,-5 15 0 0 0,-4 10 0 0 0,1-1 0 0 0,-2 7 0 0 0,-4 11 0 0 0,-3 18 0 0 0,-2 19 0 0 0,-3 15 0 0 0,-4 12 0 0 0,-1 15 0 0 0,-2 14 0 0 0,2 12 0 0 0,-1 25-352 0 0,1 37-512 0 0,0 25 448 0 0,-3 14 320 0 0,-2 29 96 0 0,-2 12 0 0 0,-1 8 0 0 0,-2-3 0 0 0,-4-9 0 0 0,-1-3 0 0 0,0-5 0 0 0,-3 0 0 0 0,0-2 0 0 0,2 2 0 0 0,-3 3 0 0 0,1 3 0 0 0,-2 2 0 0 0,-3 36 0 0 0,1 15 0 0 0,2 7 0 0 0,0 32 0 0 0,-3 8 0 0 0,1-8 0 0 0,-1 14-320 0 0,-6 17-384 0 0,1-17 352 0 0,-1-31 576 0 0,-4-17 448 0 0,-2-17-224 0 0,0-33-448 0 0,0-35 0 0 0,4-31 0 0 0,3-25 352 0 0,0-28 1472 0 0,0-23-1312 0 0,-2-21 0 0 0,4-31 96 0 0,1-23-608 0 0,2-18 0 0 0,0-15 0 0 0,2-56-1376 0 0,0-25 832 0 0,1-7 448 0 0,3 2 96 0 0,5 10 0 0 0,4-17 0 0 0,5 1 0 0 0,5 8 0 0 0,8-13 0 0 0,4 0 0 0 0,2 12 0 0 0,7-8 0 0 0,2 7 0 0 0,-1 12 0 0 0,4-2 0 0 0,-1 11 0 0 0,-2 14 0 0 0,-4 14 0 0 0,-3 15 384 0 0,0 3 640 0 0,3-6-416 0 0,1 11-608 0 0,-6 17 0 0 0,-4 18 0 0 0,-5 13 0 0 0,-2 15 0 0 0,0 15 0 0 0,-3 24 0 0 0,1 32 0 0 0,-2 23 0 0 0,-3 19 0 0 0,-3 27 0 0 0,-2 16 0 0 0,-1 9 0 0 0,-2 3 0 0 0,-1-2 0 0 0,1-1 0 0 0,-1 1 0 0 0,1-2 0 0 0,0 3 0 0 0,-4 16 0 0 0,-5 31 0 0 0,-1 4 0 0 0,2-4 0 0 0,2 14 0 0 0,-2-2 0 0 0,0-13 0 0 0,2 6 0 0 0,-2-7 0 0 0,1-14 0 0 0,1-17 0 0 0,2-21 0 0 0,-2-14 0 0 0,-1-17 0 0 0,2-4 0 0 0,1-10 0 0 0,-2-18 0 0 0,4-28 0 0 0,1-24 0 0 0,-1-50-1376 0 0,-2-29 832 0 0,1-23 864 0 0,0-34 672 0 0,5-42-384 0 0,1-11-608 0 0,5 1 0 0 0,4-15 0 0 0,4 5 0 0 0,3 16 0 0 0,5 16 0 0 0,3 12 0 0 0,0 14 0 0 0,3 9 0 0 0,0 10 0 0 0,2 6 0 0 0,7-9 0 0 0,0-1 0 0 0,-3 6 0 0 0,4 2 0 0 0,-1-1 0 0 0,-4 10 0 0 0,-4 19 0 0 0,-4 15 0 0 0,-3 13 0 0 0,-5 21 0 0 0,-6 21 0 0 0,-5 23 0 0 0,-8 17 0 0 0,-3 17 0 0 0,-2 18 0 0 0,0 14 0 0 0,1 10 0 0 0,1 15 0 0 0,2 57-1376 0 0,0 58 736 0 0,0 43 640 0 0,-2 33 0 0 0,-6 16 0 0 0,-4 5 0 0 0,0-27 0 0 0,2-38 0 0 0,0-38 0 0 0,0-35 0 0 0,0-9 0 0 0,1-9 0 0 0,3-12 384 0 0,2-9 128 0 0,2-13 0 0 0,1-7 0 0 0,6 29-1824 0 0,1 22 704 0 0,3 5 608 0 0,2-13 0 0 0,-3-15-1248 0 0,-1-25 832 0 0,-2-37 1952 0 0,-2-33-1440 0 0,-1-31-96 0 0,-1-25 0 0 0,0-35 0 0 0,-4-49 0 0 0,-5-55 416 0 0,-5-28 96 0 0,1-11 0 0 0,2-7 0 0 0,2 3-416 0 0,8-28-96 0 0,3-9 0 0 0,5 3 0 0 0,5 11 0 0 0,8 14 0 0 0,4 13 0 0 0,2 10 0 0 0,3 6 0 0 0,2 9 0 0 0,5-15 0 0 0,12-25 0 0 0,1 6 0 0 0,0 19 0 0 0,-2 22 0 0 0,-4 24 0 0 0,-3 24 0 0 0,-4 17 0 0 0,-1 15 0 0 0,-2 12 0 0 0,-4 12 0 0 0,-7 9 0 0 0,-3 8 0 0 0,-1 8 0 0 0,-4 16 0 0 0,-4 23 0 0 0,-4 21 0 0 0,-3 21 0 0 0,-5 31 0 0 0,-3 21 0 0 0,-8 56-1376 0 0,-5 48 736 0 0,-3 13 640 0 0,1-2 0 0 0,2 14 0 0 0,-1 24 0 0 0,-1 19 0 0 0,4 19 0 0 0,0 8 0 0 0,3-21 0 0 0,1-37 0 0 0,1-18 0 0 0,0-14 0 0 0,1-28 0 0 0,2-33 384 0 0,3-36 128 0 0,-1-28 0 0 0,0-22 0 0 0,1-17-1312 0 0,1-24 96 0 0,2-23 1184 0 0,1-22 32 0 0,0-36 96 0 0,1-27-608 0 0,1-20 0 0 0,2-18 0 0 0,3-9 0 0 0,-1-8 0 0 0,-2-10 0 0 0,4-3 0 0 0,3-6 0 0 0,4-1 0 0 0,4-2 0 0 0,1-3 0 0 0,6-2 0 0 0,2 2 0 0 0,3-1 0 0 0,1 4 0 0 0,3 3 0 0 0,2 4 0 0 0,-1 2 0 0 0,1 6 0 0 0,1 6 0 0 0,3 6 0 0 0,-3 7 0 0 0,0 7 0 0 0,-2 11 0 0 0,-1 9 0 0 0,2 7 0 0 0,3 10 0 0 0,-3 8 0 0 0,0 2 0 0 0,-1 11 0 0 0,-5 12 0 0 0,-2 16 0 0 0,-3 14 0 0 0,-2 14 0 0 0,-5 21 0 0 0,-2 14 0 0 0,-3 18 0 0 0,-4 31 0 0 0,-4 22 0 0 0,-6 51-1376 0 0,-3 25 832 0 0,-5-1 448 0 0,0-6 96 0 0,-3-10 0 0 0,-3-9 0 0 0,2-8 0 0 0,-2-9 0 0 0,-1-4 0 0 0,-2-6 0 0 0,3-4 0 0 0,3-8 0 0 0,0-7 0 0 0,-1 8 384 0 0,-3 4 640 0 0,2-9-512 0 0,3-16-416 0 0,4-19-96 0 0,3-24 0 0 0,1-24 0 0 0,6-23 0 0 0,2-33 0 0 0,4-22 0 0 0,1-52-1376 0 0,-2-30 832 0 0,-3-13 864 0 0,3-25 672 0 0,3-31-384 0 0,7-30-608 0 0,4 3 0 0 0,2 19 0 0 0,4 2 0 0 0,1 16 0 0 0,4 23 0 0 0,-2 23 0 0 0,-1 22 0 0 0,2 12 0 0 0,-2 14 0 0 0,-2 19 0 0 0,-2 11 0 0 0,-2 19 0 0 0,-4 41-1376 0 0,-7 49 736 0 0,-5 61 640 0 0,-7 64 0 0 0,-4 29 0 0 0,-6 8 0 0 0,-4 1 0 0 0,0-8 0 0 0,-6 19 0 0 0,-6 28 384 0 0,-3 23 640 0 0,0-12-512 0 0,0-25-416 0 0,-1-15-96 0 0,3-31 0 0 0,3-31 0 0 0,2-29 0 0 0,4-28 0 0 0,1-21 0 0 0,4-18 0 0 0,0-15 0 0 0,2-20 0 0 0,6-20 0 0 0,5-39-1376 0 0,1-26 832 0 0,4-20 448 0 0,1-12 96 0 0,4-9 0 0 0,3-2 0 0 0,2-5 0 0 0,7-26 0 0 0,3-11 0 0 0,4 0 0 0 0,8-16 0 0 0,5 1 0 0 0,2 6 0 0 0,2 13 0 0 0,-5 14 0 0 0,3 12 0 0 0,0 12 0 0 0,7 0 0 0 0,3 8 0 0 0,-5 11 0 0 0,0 6 0 0 0,3 12 0 0 0,-4 18 0 0 0,-7 23 0 0 0,-10 20 0 0 0,-11 21 0 0 0,-9 35 384 0 0,-6 25 128 0 0,-5 16 0 0 0,-5 13 0 0 0,-3 12-416 0 0,-4 9-96 0 0,-3 8 0 0 0,-3 8 0 0 0,-3 4 0 0 0,-4 30 0 0 0,-3 9 0 0 0,0 0 0 0 0,5-4 0 0 0,2-8 0 0 0,0-11 0 0 0,1-9 0 0 0,0 12 0 0 0,-1-6 0 0 0,3-13 512 0 0,4-19 96 0 0,2-19 0 0 0,1-18 0 0 0,0-16-480 0 0,1-14-128 0 0,2-13 0 0 0,6-16-1664 0 0,3-15 1056 0 0,2-16 480 0 0,3-29 128 0 0,0-22 0 0 0,0-15 0 0 0,2-35 0 0 0,-1-47 0 0 0,6-48 0 0 0,4-43 0 0 0,3-6 0 0 0,1 15 0 0 0,1 19 0 0 0,0 21 0 0 0,7-3 0 0 0,6 11 0 0 0,1 17 0 0 0,0 15 0 0 0,-1 16 0 0 0,-4 19 0 0 0,-3 16 0 0 0,-3 15 0 0 0,-2 16 0 0 0,-6 14 0 0 0,-2 15 0 0 0,-3 11 0 0 0,-4 16 0 0 0,-4 20 0 0 0,-6 16 480 0 0,-7 29 704 0 0,-6 40-448 0 0,0 27-736 0 0,-1 18 0 0 0,-3 9 0 0 0,-1 3 0 0 0,3 3 0 0 0,-4 0 0 0 0,-2 23 0 0 0,-1 2 0 0 0,0-6 0 0 0,0-12 0 0 0,1-13 0 0 0,-1-12 0 0 0,1-12 0 0 0,4-14 0 0 0,1-13 608 0 0,1-14 64 0 0,1-12 32 0 0,1-9 160 0 0,3-9-864 0 0,-1-15-544 0 0,2-20-832 0 0,2-19 672 0 0,-1-14 544 0 0,2-14 160 0 0,1-11 0 0 0,2-26 0 0 0,1-15 0 0 0,2-10 0 0 0,1-21 0 0 0,0-26 0 0 0,4-6 0 0 0,1 9 0 0 0,4 14 0 0 0,0 15 0 0 0,2 1 0 0 0,3 14 0 0 0,3 17 0 0 0,-2 14 0 0 0,1 17 0 0 0,1 21-1728 0 0,-3 27 992 0 0,-3 25 736 0 0,-4 18 0 0 0,-6 27 0 0 0,-8 36 0 0 0,-9 35 0 0 0,-3 8 0 0 0,-1-1 0 0 0,-1-7 0 0 0,-1-8 0 0 0,-3 8 0 0 0,-6 10 480 0 0,-4 10 704 0 0,0-7-576 0 0,2-18-480 0 0,3-8-128 0 0,7-15 0 0 0,3-17 0 0 0,6-17 0 0 0,0-18 0 0 0,4-14 0 0 0,3-10-1664 0 0,3-22-1728 0 0,2-23 2432 0 0,1-9 960 0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4-28T21:53:15.934"/>
    </inkml:context>
    <inkml:brush xml:id="br0">
      <inkml:brushProperty name="width" value="0.5" units="cm"/>
      <inkml:brushProperty name="height" value="1" units="cm"/>
      <inkml:brushProperty name="color" value="#FFFC00"/>
      <inkml:brushProperty name="tip" value="rectangle"/>
      <inkml:brushProperty name="rasterOp" value="maskPen"/>
    </inkml:brush>
  </inkml:definitions>
  <inkml:trace contextRef="#ctx0" brushRef="#br0">8417 8237 3135 0 0,'0'-4'352'0'0,"4"-5"-352"0"0,1-4 0 0 0,-1-4 0 0 0,4-3 0 0 0,-1-1 1184 0 0,3-1-1184 0 0,3 3 0 0 0,4 5 0 0 0,1 1 0 0 0,3 3-800 0 0,0 3 512 0 0,1 3 288 0 0,0 2 0 0 0,1-3 0 0 0,-1 1 0 0 0,0-1 160 0 0,-1-1 416 0 0,1-1-224 0 0,0 1-352 0 0,-1 1 0 0 0,1 3 0 0 0,0 0 0 0 0,-8 1 5248 0 0,-10 1-5248 0 0,-9 0 0 0 0,-7 1 0 0 0,-6-1 0 0 0,-6 0 0 0 0,-8 4 0 0 0,-1 1 512 0 0,2 0 96 0 0,1-1 608 0 0,3-2-1088 0 0,2 0-128 0 0,2-1 0 0 0,1-1 0 0 0,4 4 0 0 0,1 1 0 0 0,1-1 0 0 0,-5-1 0 0 0,-2 0 0 0 0,-2-1 0 0 0,1 2 0 0 0,0 1 0 0 0,1 0 0 0 0,0-2 0 0 0,1 0 0 0 0,0-2 0 0 0,-3 0 608 0 0,-2-1 768 0 0,1 0-640 0 0,1 0-608 0 0,1 0-128 0 0,-3-4 0 0 0,0-1 0 0 0,-4 4 0 0 0,1 2 0 0 0,1 1 0 0 0,3 0 0 0 0,1 0 0 0 0,1-1 0 0 0,2 0 0 0 0,0-1 0 0 0,1 1 0 0 0,0-1 0 0 0,-1 0 0 0 0,1 0 0 0 0,-4-4 0 0 0,-1-1 0 0 0,-1 0 0 0 0,2 1 0 0 0,-3-2 0 0 0,0-1 0 0 0,1 2 0 0 0,1 1 0 0 0,2 1 0 0 0,1 2 0 0 0,1 4 0 0 0,0 1 0 0 0,0 1 0 0 0,1-1 0 0 0,0-1 0 0 0,-1-1 0 0 0,-3-1 0 0 0,-5 0 0 0 0,-1-1 0 0 0,-3 0 672 0 0,2-1 128 0 0,1 5 0 0 0,3 1 32 0 0,3-1-672 0 0,5-4-160 0 0,2-2 0 0 0,-2-1 0 0 0,-3 0 0 0 0,-4 1 0 0 0,-4 0 0 0 0,-2 1 0 0 0,2 0 0 0 0,2 1 0 0 0,3 0 0 0 0,2 0 0 0 0,1 0 0 0 0,1 1 0 0 0,1-1 0 0 0,-1 0 0 0 0,-2 0 0 0 0,-2 0 0 0 0,0 0 0 0 0,0 0 0 0 0,2 0 0 0 0,1 0 0 0 0,1 0 0 0 0,0 0 0 0 0,0 0 0 0 0,1 0 0 0 0,-4 3 0 0 0,-2 2 0 0 0,1 0 0 0 0,1-1 0 0 0,1-2 0 0 0,0 0 0 0 0,2-1 0 0 0,-4-1 0 0 0,0 0 0 0 0,0 0 0 0 0,1 0 0 0 0,1 0 0 0 0,0 0 0 0 0,2-1 0 0 0,0 1 0 0 0,1 0 0 0 0,-1 0 0 0 0,1-3 0 0 0,-1-2 0 0 0,1 0 0 0 0,-4 1 0 0 0,-2 2 0 0 0,1 0 0 0 0,1 1 0 0 0,1 1 0 0 0,0 0 0 0 0,2 0 0 0 0,0 0 0 0 0,-3 0 0 0 0,-2 1 0 0 0,1-1 0 0 0,-3 0 0 0 0,-3 0 0 0 0,-5 0 0 0 0,2 0 0 0 0,-2 0 0 0 0,2 0 0 0 0,0 0 0 0 0,3 0 0 0 0,2 0 0 0 0,2-4 0 0 0,4-1 0 0 0,1 1 0 0 0,-3 0 0 0 0,0 1 0 0 0,0 1 0 0 0,-2 2 0 0 0,-4-1 0 0 0,-1 1 0 0 0,3 0 0 0 0,1 1 0 0 0,-4-1 0 0 0,-1 0 0 0 0,2 0 0 0 0,-1 0 0 0 0,2 4 0 0 0,-2 1 0 0 0,-6-1 0 0 0,0 0 0 0 0,3-1 0 0 0,0-5 0 0 0,3-2 0 0 0,3-1 0 0 0,3 2 0 0 0,3 0 0 0 0,1 1 0 0 0,1 5 0 0 0,1 1 0 0 0,0 1 0 0 0,0-2 0 0 0,0 0 0 0 0,0-1 0 0 0,-4 3 0 0 0,-5 0 0 0 0,-2 0 0 0 0,2-1 0 0 0,2-2 0 0 0,-1-1 0 0 0,0 0 0 0 0,1-1 0 0 0,-1-3 0 0 0,0-2 0 0 0,1-4 0 0 0,2 0 0 0 0,2-2 0 0 0,1 1 0 0 0,5-2 0 0 0,-3-3 0 0 0,0 2 0 0 0,-1 3 0 0 0,-1 3 0 0 0,1 3 0 0 0,0 1 0 0 0,0 3 0 0 0,0 0 0 0 0,0 0 0 0 0,0 1 0 0 0,1-1 0 0 0,-1 1 0 0 0,1-1 0 0 0,-1 0 0 0 0,0 0 0 0 0,1 0 0 0 0,-4 0 0 0 0,-2 0 0 0 0,1 0 0 0 0,-3 0 0 0 0,0 0 0 0 0,1-3 0 0 0,2-2 0 0 0,1 0 0 0 0,2 1 0 0 0,0 2 0 0 0,2 0 0 0 0,-1 1 0 0 0,-3 1 0 0 0,-1 0 0 0 0,0 0 0 0 0,-3 0 0 0 0,0 0 0 0 0,1 1 0 0 0,2-1 0 0 0,2 0 0 0 0,0 0 0 0 0,2 0 0 0 0,0 0 0 0 0,1 0 0 0 0,0 0 0 0 0,-4-4 0 0 0,-2-1 0 0 0,1 1 0 0 0,1 0 0 0 0,5-3 0 0 0,1 1 0 0 0,1-3 0 0 0,0 0 0 0 0,-1 1 0 0 0,3-1 0 0 0,1 1 0 0 0,-6-2 0 0 0,-1-3 0 0 0,-2 1 0 0 0,4-2 0 0 0,-2-1 0 0 0,-5-3 0 0 0,-5-5 0 0 0,-5-6 0 0 0,1-1 0 0 0,3-1 0 0 0,-1 3 0 0 0,-9-13-2208 0 0,-12-18-7424 0 0,3 2 9632 0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4-28T21:53:15.935"/>
    </inkml:context>
    <inkml:brush xml:id="br0">
      <inkml:brushProperty name="width" value="0.5" units="cm"/>
      <inkml:brushProperty name="height" value="1" units="cm"/>
      <inkml:brushProperty name="color" value="#FFFC00"/>
      <inkml:brushProperty name="tip" value="rectangle"/>
      <inkml:brushProperty name="rasterOp" value="maskPen"/>
    </inkml:brush>
  </inkml:definitions>
  <inkml:trace contextRef="#ctx0" brushRef="#br0">2588 9719 2239 0 0,'-4'4'448'0'0,"-1"-3"1536"0"0,1-5-1984 0 0,-4-5 0 0 0,1-6 288 0 0,-3-6 416 0 0,0-8-256 0 0,3-6-448 0 0,1-1 0 0 0,3-5 0 0 0,1-3 0 0 0,1-2 0 0 0,1-3 352 0 0,1-2 64 0 0,-1 5 32 0 0,0 3 0 0 0,1 1-352 0 0,-1 1-96 0 0,0-1 0 0 0,4-3 0 0 0,1-13 0 0 0,0-4 0 0 0,-2 1 0 0 0,0-3 0 0 0,-1-2 0 0 0,-2 2 0 0 0,4 6 0 0 0,1 4 0 0 0,0 9 0 0 0,-2 4 0 0 0,0-6 0 0 0,-2-5 0 0 0,0 2 0 0 0,-1 2 0 0 0,0-2 0 0 0,0 5 0 0 0,4 1 0 0 0,0 6 0 0 0,1 5 0 0 0,-2 4 0 0 0,0 4 0 0 0,-1 3 0 0 0,-1 0 0 0 0,-1 1 0 0 0,0 1 0 0 0,0-1 0 0 0,0 0 0 0 0,-1 0 0 0 0,1 0 0 0 0,0 0 0 0 0,0-5 0 0 0,0 0 0 0 0,0 0 0 0 0,0-4 0 0 0,4 1 0 0 0,1 1 0 0 0,-1 2 0 0 0,0 1 0 0 0,-1 2 0 0 0,-2 1 416 0 0,0 0 96 0 0,0 1 0 0 0,-1-4 96 0 0,3-1-608 0 0,2 0 0 0 0,-1-7 0 0 0,0-1 0 0 0,-2 2 0 0 0,0-2 0 0 0,-1 2 0 0 0,-1 2 0 0 0,0 0 0 0 0,0-4 0 0 0,0 2 0 0 0,0-2 0 0 0,-1 1 0 0 0,1 3 0 0 0,0 2 0 0 0,0 3 0 0 0,-3 2 0 0 0,-2-3 0 0 0,0 0 0 0 0,5 0 0 0 0,-2-2 0 0 0,1-1 0 0 0,-1 2 0 0 0,0-3 0 0 0,1 1 0 0 0,1 1 0 0 0,-1 2 0 0 0,1 1 0 0 0,0-2 0 0 0,-3-3 0 0 0,-2-9 0 0 0,0-4 0 0 0,2-3 0 0 0,-4 4 0 0 0,1 1 0 0 0,0 0 0 0 0,2 3 0 0 0,1 5 0 0 0,2 4 0 0 0,0 4 0 0 0,1 1 0 0 0,0 3 0 0 0,1 0 512 0 0,-1 0 96 0 0,0-4 736 0 0,0 0-1344 0 0,0-1 0 0 0,0 1 0 0 0,0 1 0 0 0,0 1 0 0 0,0 0 0 0 0,0-3 0 0 0,0 0 0 0 0,4 3 0 0 0,1-1 0 0 0,0 0 0 0 0,-2 0 0 0 0,0 1 0 0 0,-1-4 0 0 0,2 0 0 0 0,2 0 0 0 0,-2 2 0 0 0,0 1 0 0 0,2-3 0 0 0,0 0 0 0 0,0 0 0 0 0,-2 2 0 0 0,-2 1 0 0 0,3 4 0 0 0,1 3 0 0 0,-1 0 0 0 0,-2-1 0 0 0,3-1 0 0 0,1 0 0 0 0,-2-2 0 0 0,-1 0 0 0 0,-2 0 0 0 0,4-1 0 0 0,-1 0 0 0 0,0 0 0 0 0,-2 1 0 0 0,4-1 0 0 0,-1 0 0 0 0,-1 1 0 0 0,3 3 0 0 0,3 5 0 0 0,7 8 0 0 0,5 5 0 0 0,5 6 0 0 0,2 3 0 0 0,-1-1 0 0 0,-1-2 0 0 0,-3-1 0 0 0,-4 1 608 0 0,-3 0 64 0 0,-1 0 768 0 0,-2 1-1312 0 0,-2 0-128 0 0,2-1 0 0 0,-2 2 0 0 0,1 0 0 0 0,1-2 0 0 0,-2 2 0 0 0,1 0 0 0 0,1-2 0 0 0,3 2 0 0 0,1-1 0 0 0,1 3 0 0 0,1-1 0 0 0,0-1 0 0 0,1-3 0 0 0,0-2 0 0 0,0-1 0 0 0,0-2 0 0 0,0 0 0 0 0,0 0 0 0 0,-1 0 0 0 0,1-1 0 0 0,0 1 0 0 0,-1 0 0 0 0,1-1 0 0 0,-1 1 0 0 0,1 0 0 0 0,-1 0 0 0 0,1 0 0 0 0,0 0 0 0 0,-4-3 0 0 0,2-2 0 0 0,2 0 0 0 0,4 1 0 0 0,2 2 0 0 0,-1 0 0 0 0,-1 1 0 0 0,-1 1 0 0 0,-2 0 0 0 0,0-4 0 0 0,-1 0 0 0 0,0-1 0 0 0,-1 2 0 0 0,0 0 0 0 0,1 1 0 0 0,-1 2 0 0 0,1-1 0 0 0,-1 1 0 0 0,1 0 0 0 0,-1 1 0 0 0,1-1 0 0 0,3-4 0 0 0,5 0 0 0 0,1-1 0 0 0,3 1 0 0 0,3-2 0 0 0,-2-1 0 0 0,-2 2 0 0 0,-4 1 0 0 0,-3 1 0 0 0,-2 2 0 0 0,-1 0 0 0 0,2 1 0 0 0,1 0 0 0 0,-1 0 0 0 0,0 0 0 0 0,-1 1 0 0 0,-1-1 0 0 0,-1 0 0 0 0,0 0 0 0 0,0 0 0 0 0,3 0 0 0 0,1 0 0 0 0,0 0 0 0 0,-1 0 0 0 0,-1 4 0 0 0,0 1 0 0 0,2-1 0 0 0,1 0 0 0 0,-1-1 0 0 0,-1-2 0 0 0,-1 4 0 0 0,3 0 0 0 0,0 0 0 0 0,0-2 0 0 0,-2 3 0 0 0,-1 1 0 0 0,3-2 0 0 0,0-1 0 0 0,3-1 0 0 0,0-2 0 0 0,-1 0 0 0 0,-2-1 0 0 0,-3 0 0 0 0,0 0 0 0 0,-2-1 0 0 0,0 1 0 0 0,3 0 0 0 0,1 0 0 0 0,0 0 0 0 0,3 0 0 0 0,0 0 0 0 0,-2 0 0 0 0,0 0 0 0 0,-3 0 0 0 0,7 0 0 0 0,1 0 0 0 0,-1 0 0 0 0,-2 0 0 0 0,-2 0 0 0 0,-3 0 0 0 0,-1 0 0 0 0,3 0 0 0 0,0 0 0 0 0,0 0 0 0 0,-1-4 0 0 0,6-1 0 0 0,9 1 0 0 0,5-4 0 0 0,3 1 0 0 0,-1-3 0 0 0,-3 0 0 0 0,-7 2 0 0 0,-5 3 0 0 0,-1 2 0 0 0,-2 1 0 0 0,-2 1 0 0 0,-2 1 0 0 0,-2 0 0 0 0,3 1 0 0 0,0-1 0 0 0,0 1 0 0 0,-1-1 0 0 0,-1 0 0 0 0,-1 0 0 0 0,-1 0 0 0 0,3 0 0 0 0,2-4 0 0 0,-1 0 0 0 0,3-1 0 0 0,0 1 0 0 0,2-2 0 0 0,4-1 0 0 0,-1-2 0 0 0,1-4 0 0 0,2 1 0 0 0,-1-2 0 0 0,4-1 0 0 0,2-3 0 0 0,6 2 0 0 0,5 1 0 0 0,-3 2 0 0 0,-6 3 0 0 0,-3 4 0 0 0,-5 3 0 0 0,-5 1 0 0 0,0 2 0 0 0,-2 1 0 0 0,-2-1 0 0 0,-2 1 0 0 0,-2-1 0 0 0,-1 1 0 0 0,0-1 0 0 0,-1 0 0 0 0,1 0 0 0 0,-1 0 0 0 0,0 0 0 0 0,0 0 0 0 0,1 0 0 0 0,-1 0 0 0 0,1 0 0 0 0,0 4 0 0 0,-1 1 0 0 0,1-1 0 0 0,-1 0 0 0 0,1-1 0 0 0,0-1 0 0 0,3 2 0 0 0,1 1 0 0 0,1-4 0 0 0,-2-2 0 0 0,-1-1 0 0 0,3 0 0 0 0,1 0 0 0 0,-2 0 0 0 0,-1 1 0 0 0,0 1 0 0 0,1-1 0 0 0,-2 5 0 0 0,-3 1 0 0 0,0-4 0 0 0,-1-2 0 0 0,1-1 0 0 0,-1 0 0 0 0,-3 4 0 0 0,0 2 0 0 0,-4 3 0 0 0,0 1 0 0 0,1 3 0 0 0,-2 3 0 0 0,2 3 0 0 0,-3 2 0 0 0,1 1 0 0 0,2 2 0 0 0,-1 0 0 0 0,0-3 0 0 0,-1-2 0 0 0,0 0 0 0 0,-1 1 0 0 0,1-2 0 0 0,2 3 0 0 0,-2 5 0 0 0,2 3 0 0 0,1 1 0 0 0,-1-2 0 0 0,0-4 0 0 0,-2-3 0 0 0,0-1 0 0 0,-1 1 0 0 0,-3 0 0 0 0,1 1 0 0 0,-1 0 0 0 0,1 1 0 0 0,4 4 0 0 0,-1 5 0 0 0,1 1 0 0 0,-1 0 0 0 0,-3-3 0 0 0,0-2 0 0 0,0-2 0 0 0,-3-1 0 0 0,-2-1 0 0 0,2-1 0 0 0,0 1 0 0 0,3 2 0 0 0,0 3 0 0 0,-3-1 0 0 0,3-1 0 0 0,-1-1 0 0 0,-1-1 0 0 0,-3 0 0 0 0,2-5 0 0 0,1-1 0 0 0,-2-1 0 0 0,-1 2 0 0 0,2 1 0 0 0,0 4 0 0 0,-1 3 0 0 0,-1 0 0 0 0,-2-1 0 0 0,0-1 0 0 0,-2 7 0 0 0,0 2 0 0 0,0-2 0 0 0,0-2 0 0 0,0-2 0 0 0,0 1 0 0 0,-1 1 0 0 0,-2 1 0 0 0,-2 0 0 0 0,0-1 0 0 0,1-3 0 0 0,2-1 0 0 0,-4-2 0 0 0,0-1 0 0 0,-2 0 0 0 0,-1 3-3616 0 0,-2-2 2304 0 0,1-6 1312 0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4-28T21:53:15.936"/>
    </inkml:context>
    <inkml:brush xml:id="br0">
      <inkml:brushProperty name="width" value="0.5" units="cm"/>
      <inkml:brushProperty name="height" value="1" units="cm"/>
      <inkml:brushProperty name="color" value="#FFFC00"/>
      <inkml:brushProperty name="tip" value="rectangle"/>
      <inkml:brushProperty name="rasterOp" value="maskPen"/>
    </inkml:brush>
  </inkml:definitions>
  <inkml:trace contextRef="#ctx0" brushRef="#br0">5325 8230 5503 0 0,'-4'3'416'0'0,"-5"6"-256"0"0,-4 4-160 0 0,-4 0 0 0 0,-2-2 800 0 0,-3-10 192 0 0,0-9-992 0 0,3-7 0 0 0,2-4 0 0 0,2-7 0 0 0,2-10 0 0 0,2-6 0 0 0,3-10 0 0 0,-4-33-1216 0 0,-1-36 704 0 0,3-11 512 0 0,2-3 0 0 0,4 5 0 0 0,1 9 0 0 0,5 6 0 0 0,3 6 0 0 0,4 5 0 0 0,0 3 0 0 0,2 0 0 0 0,4 2 0 0 0,6-7 0 0 0,6-12 0 0 0,7-4 0 0 0,5 4 0 0 0,-5 15 0 0 0,-4 21 0 0 0,-4 17 0 0 0,-2 24-544 0 0,-5 29-736 0 0,-10 36 480 0 0,-6 27 800 0 0,-8 21 0 0 0,-6 34-224 0 0,-13 44-256 0 0,-5 18 224 0 0,-2 2 416 0 0,-3-5 64 0 0,1-9 32 0 0,-2-9-32 0 0,2-7 64 0 0,3-10 0 0 0,-1-4 32 0 0,4-5-32 0 0,4-9 64 0 0,2-9 0 0 0,1-10 0 0 0,3-11 0 0 0,2-11-256 0 0,3-11-96 0 0,3-12 0 0 0,4-10 0 0 0,6-16 0 0 0,6-11 0 0 0,14-22-992 0 0,6-20 640 0 0,3-17 288 0 0,-1-10 64 0 0,0-7 0 0 0,-3-3 0 0 0,2-4 0 0 0,0-6 0 0 0,-1-3 0 0 0,2-3 0 0 0,0-2 0 0 0,-1-1 0 0 0,-3 0 0 0 0,3-15 0 0 0,0-5 0 0 0,-1 5 0 0 0,-1-2 0 0 0,-2 1 0 0 0,-1 12-256 0 0,-5 24-608 0 0,-8 31 864 0 0,-11 41 0 0 0,-8 29 0 0 0,-2 25 0 0 0,-4 20 0 0 0,-2 15 0 0 0,-3 10 0 0 0,-1 5 160 0 0,0 3 128 0 0,2 1 0 0 0,2-1 0 0 0,-1 3 64 0 0,0-3 0 0 0,3-3 0 0 0,-1-5 0 0 0,4-9-256 0 0,-1 1-96 0 0,3-8 0 0 0,2-12 0 0 0,3-12 0 0 0,2-19 0 0 0,6-26-288 0 0,1-31-416 0 0,5-20 352 0 0,4-48-544 0 0,3-45 768 0 0,7-37 704 0 0,-1-10-288 0 0,0 3-224 0 0,-1 11-64 0 0,-3 15 0 0 0,-2 13 0 0 0,1 10 288 0 0,1-4 416 0 0,-3 5-352 0 0,0 7-256 0 0,1 13-96 0 0,-2 15 0 0 0,-4 18 0 0 0,1 13 0 0 0,-3 23 0 0 0,-5 24 0 0 0,-3 24 0 0 0,-6 20 0 0 0,-6 18 0 0 0,-3 18 0 0 0,-4 15 0 0 0,-2 10 0 0 0,2 11 0 0 0,-6 31 0 0 0,-3 9 0 0 0,-3-2 352 0 0,-1-8 64 0 0,1-10 32 0 0,-4 7 96 0 0,-1-9-544 0 0,3-16 0 0 0,3-19 0 0 0,3-18 416 0 0,-2-15 608 0 0,5-13-512 0 0,3-19-416 0 0,0-14-96 0 0,1-21-384 0 0,0-30-608 0 0,4-39 0 0 0,4-43 96 0 0,4-20 480 0 0,4 14 416 0 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4-28T21:53:15.937"/>
    </inkml:context>
    <inkml:brush xml:id="br0">
      <inkml:brushProperty name="width" value="0.5" units="cm"/>
      <inkml:brushProperty name="height" value="1" units="cm"/>
      <inkml:brushProperty name="color" value="#FFFC00"/>
      <inkml:brushProperty name="tip" value="rectangle"/>
      <inkml:brushProperty name="rasterOp" value="maskPen"/>
    </inkml:brush>
  </inkml:definitions>
  <inkml:trace contextRef="#ctx0" brushRef="#br0">4339 7822 7103 0 0,'-4'19'672'0'0,"-1"16"-576"0"0,1 18-96 0 0,0 18 0 0 0,5 3 0 0 0,2-5 0 0 0,5-9 0 0 0,4-10 0 0 0,0-10 0 0 0,2-8 0 0 0,2-10 0 0 0,2-8 0 0 0,-2-11 0 0 0,-4-27-1216 0 0,-4-32 1056 0 0,-6-36 992 0 0,-5-20-384 0 0,-4-10-352 0 0,-2-3-96 0 0,-3-1 0 0 0,-3-20 0 0 0,-2-8 0 0 0,1 5 0 0 0,0 8 0 0 0,3 11 0 0 0,3 13 0 0 0,0 10 0 0 0,1-4 0 0 0,3-7 0 0 0,6 7 0 0 0,2 14 0 0 0,2 9 0 0 0,3 13 0 0 0,5 18 0 0 0,3 23 0 0 0,3 32 0 0 0,-1 23 0 0 0,-4 24 0 0 0,-4 18 0 0 0,-3 13 0 0 0,-4 8 0 0 0,-1 5 0 0 0,-1 6 0 0 0,-1 8 0 0 0,1 28 0 0 0,-1 12 0 0 0,0 2 0 0 0,1-3 0 0 0,0-3 0 0 0,0 15 0 0 0,0 4 0 0 0,0-7 0 0 0,0-15 0 0 0,0-11 0 0 0,0 1 0 0 0,0-8 0 0 0,0-15 0 0 0,0-9 0 0 0,0-17 0 0 0,0-18 0 0 0,-4-16 0 0 0,-1-18 0 0 0,1-18 0 0 0,0-16 0 0 0,1-15 0 0 0,1-14 0 0 0,2-19 0 0 0,-1-37 0 0 0,1-24 0 0 0,0-14 0 0 0,1-10 0 0 0,2-11 0 0 0,6-34 0 0 0,4-15 0 0 0,5 2 0 0 0,1 8 0 0 0,3 12 0 0 0,7-12 0 0 0,11-16 0 0 0,5-11 0 0 0,3 14 0 0 0,-4 28 0 0 0,-1 21 0 0 0,-5 26 0 0 0,-5 28 0 0 0,-8 28 0 0 0,-4 26 0 0 0,-7 33 0 0 0,-8 29 0 0 0,-6 28 0 0 0,-7 24 0 0 0,-5 20 0 0 0,-5 17 0 0 0,-2 17 0 0 0,-3 14 0 0 0,-4 13 0 0 0,-2 11 0 0 0,-3 12 0 0 0,-7 35 0 0 0,-9 43 0 0 0,0 4 0 0 0,1-16 0 0 0,5-24 0 0 0,2-28 0 0 0,-1-26 0 0 0,4-21 0 0 0,-3-9 0 0 0,1-19 0 0 0,4-23 0 0 0,3-24 0 0 0,4-22 0 0 0,2-17 0 0 0,3-18 0 0 0,4-15 0 0 0,2-15 0 0 0,0-35 0 0 0,2-26 0 0 0,4-17 0 0 0,4-16 0 0 0,3-15 0 0 0,9-34 0 0 0,3-20 0 0 0,15-57-1216 0 0,8-14 800 0 0,1 13 320 0 0,-1 21 96 0 0,-2 31 0 0 0,5 12 0 0 0,-1 15 0 0 0,3 20 0 0 0,-6 33 0 0 0,-5 42 0 0 0,-6 49 0 0 0,-7 57 0 0 0,-9 67 0 0 0,-5 38 0 0 0,-3 21 0 0 0,-4 10 0 0 0,-1 5 0 0 0,-2 27 320 0 0,-3 10 96 0 0,0-3 32 0 0,0 15 96 0 0,-6 17-544 0 0,-3-14 0 0 0,3-27 0 0 0,1-33 0 0 0,3-31 0 0 0,1-26 0 0 0,4-26 416 0 0,2-19 96 0 0,4-17 0 0 0,2-13 0 0 0,6-16-2432 0 0,9-23 1920 0 0,11-24-384 0 0,11-31-480 0 0,8-30 352 0 0,4-26 512 0 0,2-15 0 0 0,-4 3 0 0 0,-6 12 0 0 0,-2 7 0 0 0,-3 12 0 0 0,-7 18 0 0 0,-5 14 0 0 0,-2 19 0 0 0,-1 32 0 0 0,-2 36 0 0 0,-6 29 0 0 0,-3 20 0 0 0,-3 13 0 0 0,-3 10 0 0 0,-4 22 0 0 0,-3 28 0 0 0,-3 22 0 0 0,-4 16 320 0 0,-7 2 544 0 0,-1-18-416 0 0,1-32-352 0 0,-1-26-96 0 0,3-29 0 0 0,2-25 0 0 0,3-17 0 0 0,0-19 0 0 0,-2-16 0 0 0,3-17 0 0 0,2-12 0 0 0,4-18 0 0 0,-2-11 0 0 0,2-8 0 0 0,4-4 0 0 0,4-1 0 0 0,0-9 0 0 0,1 3 0 0 0,-1 6 0 0 0,0 3 0 0 0,-1 6 0 0 0,0 2 0 0 0,-5 7 0 0 0,0 4 0 0 0,-1 7 0 0 0,-3 6 0 0 0,-3 1 0 0 0,-8-1 0 0 0,-7 5 0 0 0,-4 4 0 0 0,-7 2 0 0 0,-12 1 0 0 0,-16-3 0 0 0,-5-2 0 0 0,3 1 0 0 0,-3-7 0 0 0,5-1 0 0 0,4 1 0 0 0,7 5 0 0 0,7 5 0 0 0,2 2 0 0 0,1 0 0 0 0,4 1 0 0 0,2-1 0 0 0,-4-4 0 0 0,-3-9 0 0 0,4-6 0 0 0,8-8 0 0 0,3-14 0 0 0,-2-18 0 0 0,-1-15 0 0 0,-4-2 0 0 0,1 8 0 0 0,4 11 0 0 0,3 12 0 0 0,-1 6 0 0 0,1 9 0 0 0,2 13 0 0 0,-2 13 0 0 0,4 14 0 0 0,2 9 0 0 0,2 16 0 0 0,5 12 0 0 0,0 13 0 0 0,4 21 0 0 0,4 16 0 0 0,-1 5 0 0 0,1 3 0 0 0,3 3 0 0 0,1 0 0 0 0,2-3 0 0 0,1-6 0 0 0,-3-5 0 0 0,0-3 0 0 0,-1-1 0 0 0,-2 8 0 0 0,0 8 0 0 0,-3-3 0 0 0,1-8 0 0 0,-2-6 0 0 0,0-11 0 0 0,0-16 1440 0 0,0-18-928 0 0,3-17-416 0 0,-1-24-96 0 0,1-21 0 0 0,2-14 0 0 0,1-10 0 0 0,7-9 0 0 0,1-7 0 0 0,1-8 0 0 0,4-5 0 0 0,4-5 0 0 0,3-5 0 0 0,3 1 0 0 0,2-16 0 0 0,5-18-384 0 0,6-12-608 0 0,5-6 768 0 0,3 7 1216 0 0,-1 18-800 0 0,-7 45-1792 0 0,-8 44 1600 0 0,-9 42 0 0 0,-14 48 0 0 0,-7 28 0 0 0,-5 16 0 0 0,-9 28 0 0 0,-4 30 0 0 0,-2 7 0 0 0,0-5 0 0 0,2 7 0 0 0,4-6 0 0 0,2-11 0 0 0,1 0 0 0 0,0-15 0 0 0,3-23 0 0 0,4-21 0 0 0,0-19 0 0 0,2-16 0 0 0,-1-22 0 0 0,1-19 0 0 0,2-23 0 0 0,2-31 0 0 0,2-23 0 0 0,6-19 0 0 0,1-13 0 0 0,1-8 0 0 0,3-8 0 0 0,3-7 0 0 0,1-5 0 0 0,1-3 0 0 0,3-2 0 0 0,2 0 0 0 0,1-18 0 0 0,2-7 0 0 0,0 6 0 0 0,1 13 0 0 0,-4 12 0 0 0,3 5 0 0 0,-2 12 0 0 0,-1 16 0 0 0,-4 14 0 0 0,-4 16 0 0 0,-3 22 0 0 0,0 22 0 0 0,-1 47-1248 0 0,-1 33 832 0 0,-2 24 320 0 0,-1 17 96 0 0,-1 8 0 0 0,3 8 0 0 0,1 5 320 0 0,-1 8 96 0 0,3 3 32 0 0,1 5 0 0 0,1 0-352 0 0,1-2-96 0 0,1-2 0 0 0,-1-5 0 0 0,2-4 0 0 0,-2-9 0 0 0,2-9 0 0 0,-1 3 0 0 0,0-4 0 0 0,3-12 0 0 0,-1-20 0 0 0,0-18 0 0 0,-1-15 0 0 0,1-16 0 0 0,1-8 416 0 0,6-11 608 0 0,4-11-512 0 0,0-8-416 0 0,8-14-96 0 0,6-20 0 0 0,7-22 0 0 0,0-13 0 0 0,7-34-1376 0 0,2-24 736 0 0,-1-13 640 0 0,-2-3 0 0 0,-10 16 0 0 0,-8 22 0 0 0,-10 15 0 0 0,-8 22 0 0 0,-11 27 0 0 0,-6 31 0 0 0,-7 25 0 0 0,-1 24 0 0 0,-2 32 0 0 0,-4 21 0 0 0,1 11 0 0 0,0 24 0 0 0,-1 6 0 0 0,1 0 0 0 0,1-4 0 0 0,1-9 0 0 0,1-8 0 0 0,1-10 0 0 0,0-10 0 0 0,1-7 0 0 0,-2-5 0 0 0,2-8 0 0 0,-1-6 0 0 0,1-9 0 0 0,2-9 0 0 0,0-6 0 0 0,0-13 0 0 0,5-13 0 0 0,4-15 0 0 0,1-12 0 0 0,4-11 0 0 0,1-6 0 0 0,3-8 0 0 0,0-4 0 0 0,2-3 0 0 0,2-4 0 0 0,3-4 0 0 0,-2-5 0 0 0,1-2 0 0 0,1-1 0 0 0,1-3 0 0 0,1 0 0 0 0,5-10 384 0 0,2-1 128 0 0,1 1 0 0 0,-2 6 0 0 0,0 7-416 0 0,-2 8-96 0 0,0 8 0 0 0,-5 6 0 0 0,-1 7 0 0 0,-4 6 0 0 0,0 18-1376 0 0,-6 18 832 0 0,-5 20 448 0 0,-5 29 96 0 0,-7 17 0 0 0,-1 11 0 0 0,-3 11 0 0 0,-2 5 0 0 0,-3 6 0 0 0,-1-1 0 0 0,-1 2 0 0 0,-1-2 0 0 0,-3 16 0 0 0,-2 2 0 0 0,0-3 0 0 0,1 0 0 0 0,2-11 0 0 0,0-16 0 0 0,6-16 0 0 0,0-20 0 0 0,5-21 0 0 0,8-25 0 0 0,4-19 0 0 0,7-15 0 0 0,1-18 0 0 0,5-15 0 0 0,2-11 0 0 0,8-9 0 0 0,2-5 0 0 0,6-2 0 0 0,4-4 0 0 0,4-2 0 0 0,3-2 0 0 0,5 0 0 0 0,6 3 0 0 0,2 1 0 0 0,2 7 0 0 0,3 6 0 0 0,3 6 0 0 0,1 8 0 0 0,1 8 0 0 0,1 11 0 0 0,11 5 0 0 0,4 10 0 0 0,0 10 0 0 0,-4 13 0 0 0,-3 16 0 0 0,-3 9 0 0 0,-2 10 0 0 0,-3 12 0 0 0,0 6 0 0 0,11 18 0 0 0,17 20 0 0 0,5 8 0 0 0,-8-1 0 0 0,-7-1 0 0 0,-8-4 0 0 0,-4-6 0 0 0,-5-4 0 0 0,10 6 0 0 0,13 13 0 0 0,3-3 0 0 0,-7-10 0 0 0,4-3 0 0 0,-6-11 0 0 0,-9-17 0 0 0,-11-16 0 0 0,-7-15 0 0 0,-11-13 0 0 0,-5-12 0 0 0,1-15 0 0 0,9-19 384 0 0,-1-10 128 0 0,-1-6 0 0 0,-1-6 0 0 0,-2-6-416 0 0,-5-3-96 0 0,-1-3 0 0 0,7-15 0 0 0,3-7 0 0 0,-3-2 0 0 0,5-5 0 0 0,2 7 0 0 0,-6 9 0 0 0,6 4 0 0 0,3 7 0 0 0,-3 12 0 0 0,-8 13 0 0 0,-3 12 0 0 0,-10 17 0 0 0,-6 11 0 0 0,-4 9 0 0 0,-5 8 0 0 0,-3 7 0 0 0,-3 5 0 0 0,-3 11 0 0 0,0 4 0 0 0,-1 4 512 0 0,-2 7 704 0 0,-2 3-608 0 0,-1 2-480 0 0,-1 0-128 0 0,0-5 0 0 0,-2 5 0 0 0,-3 5 0 0 0,-1-2 0 0 0,0-3 0 0 0,1 2 0 0 0,1-5 0 0 0,5-1 0 0 0,2-2 0 0 0,1-4 0 0 0,-2-5 0 0 0,0-5 0 0 0,3-6 0 0 0,0-4 0 0 0,3-8-2400 0 0,-1-10 2400 0 0,3-5 0 0 0,-1-5 0 0 0,-2-8 0 0 0,-2-5 0 0 0,-3-6 0 0 0,-1-5 0 0 0,-1-4 0 0 0,-1-4 0 0 0,-1-1 0 0 0,-3-1 0 0 0,-1-4 0 0 0,0 3 0 0 0,-3 5 0 0 0,-3 5 0 0 0,-4 6 0 0 0,-3 11 0 0 0,-2 8 0 0 0,-1 11 0 0 0,-1 7 0 0 0,-1 11 0 0 0,1 5 0 0 0,0 6 0 0 0,0 6 0 0 0,4 7 0 0 0,-3 18 0 0 0,3 11 0 0 0,0 7 0 0 0,0 12 0 0 0,-1 13 0 0 0,3-4 0 0 0,1-12 0 0 0,2-6 0 0 0,0-13 0 0 0,3-22 0 0 0,2-23 0 0 0,3-23 0 0 0,2-19 0 0 0,2-13 0 0 0,1-13 0 0 0,0-10 0 0 0,1-6 0 0 0,-1-12 0 0 0,1-5 0 0 0,-1 0 0 0 0,4-5 0 0 0,1 0 0 0 0,0 7 0 0 0,2 12 0 0 0,1 10 0 0 0,-2 10 0 0 0,2 12 0 0 0,0 19 0 0 0,-9 34-1440 0 0,-8 23 896 0 0,-6 16 448 0 0,-4 8 96 0 0,-3 4 0 0 0,-1 0 0 0 0,0-1 384 0 0,-8 12 640 0 0,-5 1-512 0 0,-1-5-416 0 0,-1-8-96 0 0,-1-5 0 0 0,1-10 0 0 0,1-8 0 0 0,3-8 0 0 0,-1-8 0 0 0,3-5 0 0 0,2-8 0 0 0,0-4 0 0 0,1-4 0 0 0,5-12-1376 0 0,7-9 832 0 0,10-7 448 0 0,10-4 96 0 0,7 0 0 0 0,11-6 384 0 0,12-7 640 0 0,11-4-832 0 0,6-8-1184 0 0,5-3 384 0 0,5-5 608 0 0,-5 0 0 0 0,-7 5 0 0 0,-2-1 0 0 0,-4 5 0 0 0,-6 3 0 0 0,2 0 0 0 0,1 4 0 0 0,3 4 0 0 0,8 5 0 0 0,-1 6 0 0 0,-1 8 0 0 0,2 5 0 0 0,3 5 0 0 0,5 3 0 0 0,-1 5 0 0 0,-7 6 0 0 0,-7 5 2016 0 0,-12-4-2016 0 0,-11-8-736 0 0,-8-11-192 0 0,-4-16 0 0 0,-2-10-32 0 0,-2-1 960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3-24T13:46:59.409"/>
    </inkml:context>
    <inkml:brush xml:id="br0">
      <inkml:brushProperty name="width" value="0.1" units="cm"/>
      <inkml:brushProperty name="height" value="0.1" units="cm"/>
      <inkml:brushProperty name="color" value="#E71224"/>
    </inkml:brush>
  </inkml:definitions>
  <inkml:trace contextRef="#ctx0" brushRef="#br0">35983 3043 16383 0 0,'0'0'0'0'0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4-28T21:53:15.948"/>
    </inkml:context>
    <inkml:brush xml:id="br0">
      <inkml:brushProperty name="width" value="0.5" units="cm"/>
      <inkml:brushProperty name="height" value="1" units="cm"/>
      <inkml:brushProperty name="color" value="#FFFC00"/>
      <inkml:brushProperty name="tip" value="rectangle"/>
      <inkml:brushProperty name="rasterOp" value="maskPen"/>
    </inkml:brush>
  </inkml:definitions>
  <inkml:trace contextRef="#ctx0" brushRef="#br0">2499 8647 16383 0 0,'37'0'0'0'0,"63"0"0"0"0,66 0 0 0 0,64-7 0 0 0,29-10 0 0 0,1-2 0 0 0,-12-2 0 0 0,-18 3 0 0 0,-19 5 0 0 0,-27 4 0 0 0,-30 4 0 0 0,-30 3 0 0 0,-22 1 0 0 0,-24 5 0 0 0,-22 2 0 0 0,-17-1 0 0 0,-11 0 0 0 0,-10 2 0 0 0,-5 3 0 0 0,-1 1 0 0 0,-3 2 0 0 0,2-2 0 0 0,2-2 0 0 0,2-3 0 0 0,7-3 0 0 0,6-1 0 0 0,10 6 0 0 0,5 6 0 0 0,7-1 0 0 0,-2-1 0 0 0,-1 0 0 0 0,-5-1 0 0 0,-7-3 0 0 0,-4-3 0 0 0,-5-2 0 0 0,-3 2 0 0 0,-1 4 0 0 0,-2 0 0 0 0,12-1 0 0 0,14-2 0 0 0,18-3 0 0 0,13 3 0 0 0,11 0 0 0 0,6 3 0 0 0,2-1 0 0 0,-6-1 0 0 0,-5-2 0 0 0,-8 2 0 0 0,-8 3 0 0 0,-2 1 0 0 0,-2 4 0 0 0,-3 1 0 0 0,-2 1 0 0 0,-1-2 0 0 0,6-4 0 0 0,1-4 0 0 0,6-3 0 0 0,11 2 0 0 0,25 3 0 0 0,32 0 0 0 0,20-1 0 0 0,20 5 0 0 0,20 4 0 0 0,13 7 0 0 0,6 2 0 0 0,0 5 0 0 0,-9 0 0 0 0,-6 7 0 0 0,-9-1 0 0 0,-19-2 0 0 0,-25-7 0 0 0,-9-1 0 0 0,-2-2 0 0 0,3-4 0 0 0,8-3 0 0 0,11 3 0 0 0,14-2 0 0 0,8 0 0 0 0,8 3 0 0 0,12 10 0 0 0,1 2 0 0 0,-16 0 0 0 0,-22-3 0 0 0,-24 1 0 0 0,-30-5 0 0 0,-26-7 0 0 0,-25-7 0 0 0,-19-5 0 0 0,-13-5 0 0 0,-8-3 0 0 0,-4 0 0 0 0,25-2 0 0 0,22 5 0 0 0,23 0 0 0 0,26 1 0 0 0,15-1 0 0 0,16 0 0 0 0,4-2 0 0 0,3 0 0 0 0,-9-1 0 0 0,-22 0 0 0 0,8-3 0 0 0,-2-2 0 0 0,-8 0 0 0 0,-14 1 0 0 0,-17 1 0 0 0,-20 1 0 0 0,-18 1 0 0 0,-13 1 0 0 0,-10 0 0 0 0,-6 0 0 0 0,-6-3 0 0 0,-2-2 0 0 0,-3-3 0 0 0,0-1 0 0 0,-2-2 0 0 0,13-6 0 0 0,25-5 0 0 0,23-5 0 0 0,29 1 0 0 0,16 2 0 0 0,3 2 0 0 0,1 3 0 0 0,-9 6 0 0 0,-16 5 0 0 0,-20 4 0 0 0,-19 2 0 0 0,-18 2 0 0 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4-28T21:53:15.952"/>
    </inkml:context>
    <inkml:brush xml:id="br0">
      <inkml:brushProperty name="width" value="0.5" units="cm"/>
      <inkml:brushProperty name="height" value="1" units="cm"/>
      <inkml:brushProperty name="color" value="#FFFC00"/>
      <inkml:brushProperty name="tip" value="rectangle"/>
      <inkml:brushProperty name="rasterOp" value="maskPen"/>
    </inkml:brush>
  </inkml:definitions>
  <inkml:trace contextRef="#ctx0" brushRef="#br0">9147 8954 16383 0 0,'26'0'0'0'0,"60"-4"0"0"0,51-1 0 0 0,40-7 0 0 0,12-1 0 0 0,-8 1 0 0 0,-28 3 0 0 0,-35 3 0 0 0,-35 2 0 0 0,-28 2 0 0 0,-19 2 0 0 0,-12 0 0 0 0,0 0 0 0 0,12 1 0 0 0,17 3 0 0 0,29 9 0 0 0,38 1 0 0 0,39 0 0 0 0,21 0 0 0 0,10 1 0 0 0,-9-1 0 0 0,-21 4 0 0 0,-19 2 0 0 0,-15-1 0 0 0,-15-1 0 0 0,-7 0 0 0 0,4 8 0 0 0,-2 4 0 0 0,7-1 0 0 0,3 7 0 0 0,3 1 0 0 0,1-3 0 0 0,-10-6 0 0 0,-13-6 0 0 0,-18-5 0 0 0,-20-6 0 0 0,-16-5 0 0 0,-11-3 0 0 0,-8-3 0 0 0,-4 0 0 0 0,9-2 0 0 0,14 1 0 0 0,19 0 0 0 0,27 0 0 0 0,29-3 0 0 0,31-1 0 0 0,26 0 0 0 0,10 2 0 0 0,-13 0 0 0 0,-16 1 0 0 0,-21 2 0 0 0,-22-1 0 0 0,-11 1 0 0 0,-17 0 0 0 0,-18 1 0 0 0,-18-1 0 0 0,-12 0 0 0 0,-14-4 0 0 0,-10-4 0 0 0,-7-5 0 0 0,-5-4 0 0 0,-3-3 0 0 0,0-1 0 0 0,-4 2 0 0 0,-1 2 0 0 0,-3 3 0 0 0,0 0 0 0 0,-2 3 0 0 0,-2 3 0 0 0,1-1 0 0 0,-1 1 0 0 0,2-1 0 0 0,-1-4 0 0 0,-1-2 0 0 0,1-3 0 0 0,3-2 0 0 0,-1-5 0 0 0,-2-5 0 0 0,-2-6 0 0 0,-2-3 0 0 0,1 1 0 0 0,0 7 0 0 0,-1 9 0 0 0,3 4 0 0 0,-1 6 0 0 0,-1 4 0 0 0,-1 4 0 0 0,-2-5 0 0 0,-5-8 0 0 0,-16-12 0 0 0,-17-6 0 0 0,-17-3 0 0 0,-13 1 0 0 0,-1 3 0 0 0,1 7 0 0 0,8 1 0 0 0,2 5 0 0 0,11 6 0 0 0,13 6 0 0 0,8 3 0 0 0,8 4 0 0 0,7 2 0 0 0,1 1 0 0 0,-2 0 0 0 0,0 0 0 0 0,-1 0 0 0 0,-10 0 0 0 0,-13-1 0 0 0,-15 1 0 0 0,-11-1 0 0 0,-2 3 0 0 0,-2 2 0 0 0,10 0 0 0 0,3-1 0 0 0,6-2 0 0 0,4 0 0 0 0,5-1 0 0 0,4-1 0 0 0,5 0 0 0 0,2 0 0 0 0,2-4 0 0 0,2-1 0 0 0,3 0 0 0 0,2 1 0 0 0,-1 1 0 0 0,-1 2 0 0 0,3 0 0 0 0,3 0 0 0 0,4 1 0 0 0,0 1 0 0 0,-4-1 0 0 0,2 0 0 0 0,1 0 0 0 0,3 0 0 0 0,-6-3 0 0 0,-4-2 0 0 0,-3 0 0 0 0,1 2 0 0 0,4 0 0 0 0,5 1 0 0 0,-5 1 0 0 0,-3 1 0 0 0,1 0 0 0 0,0 0 0 0 0,-9 8 0 0 0,-7 2 0 0 0,1-1 0 0 0,2 2 0 0 0,7 0 0 0 0,2 0 0 0 0,5 3 0 0 0,5-1 0 0 0,4-3 0 0 0,3-3 0 0 0,2-2 0 0 0,1 1 0 0 0,0-1 0 0 0,4 3 0 0 0,1 1 0 0 0,3 1 0 0 0,1 0 0 0 0,1 1 0 0 0,0-1 0 0 0,-2-2 0 0 0,-7 2 0 0 0,-17 5 0 0 0,-7 1 0 0 0,0-2 0 0 0,5-4 0 0 0,5-3 0 0 0,-3 0 0 0 0,-17-1 0 0 0,-11 3 0 0 0,-1 7 0 0 0,0 0 0 0 0,-16 2 0 0 0,0 1 0 0 0,3-3 0 0 0,3-3 0 0 0,4-1 0 0 0,-1-3 0 0 0,9-2 0 0 0,11-3 0 0 0,11 2 0 0 0,2 0 0 0 0,-3-1 0 0 0,-2-2 0 0 0,3-1 0 0 0,1-1 0 0 0,-7 4 0 0 0,-21 3 0 0 0,-9 2 0 0 0,4-2 0 0 0,7-2 0 0 0,-6 2 0 0 0,1 3 0 0 0,7-1 0 0 0,5-1 0 0 0,11-3 0 0 0,1 2 0 0 0,3 3 0 0 0,-3-1 0 0 0,-7-1 0 0 0,-17-3 0 0 0,-29 5 0 0 0,-20 4 0 0 0,-18 0 0 0 0,-11 1 0 0 0,-3 5 0 0 0,7-1 0 0 0,14 0 0 0 0,14 0 0 0 0,12-3 0 0 0,7-2 0 0 0,4 2 0 0 0,-6-3 0 0 0,-9-4 0 0 0,0-3 0 0 0,-3-3 0 0 0,-5-3 0 0 0,0 0 0 0 0,8-2 0 0 0,12 1 0 0 0,16-1 0 0 0,10 0 0 0 0,4 1 0 0 0,4 3 0 0 0,4 2 0 0 0,4-1 0 0 0,7 0 0 0 0,10-1 0 0 0,6-1 0 0 0,6-1 0 0 0,4-1 0 0 0,2 0 0 0 0,1 0 0 0 0,0 0 0 0 0,-18 3 0 0 0,-29 9 0 0 0,-25 2 0 0 0,-8-1 0 0 0,-5 1 0 0 0,5-2 0 0 0,3-3 0 0 0,1 1 0 0 0,-2 1 0 0 0,-6 1 0 0 0,-15 4 0 0 0,-28 3 0 0 0,-17-1 0 0 0,-12-4 0 0 0,3-4 0 0 0,13-4 0 0 0,22-3 0 0 0,23-2 0 0 0,29-1 0 0 0,24-1 0 0 0,19 1 0 0 0,14-1 0 0 0,7 0 0 0 0,5 1 0 0 0,1-1 0 0 0,-5 1 0 0 0,-12 0 0 0 0,-31 0 0 0 0,-26-3 0 0 0,-23-2 0 0 0,-8-7 0 0 0,6-5 0 0 0,8 0 0 0 0,18 3 0 0 0,21 4 0 0 0,18 4 0 0 0,15 2 0 0 0,8 3 0 0 0,6 1 0 0 0,3 0 0 0 0,-4-3 0 0 0,0-5 0 0 0,-2-1 0 0 0,1 1 0 0 0,0 2 0 0 0,0 2 0 0 0,1 2 0 0 0,0 0 0 0 0,0 2 0 0 0,1 0 0 0 0,-4 0 0 0 0,-5 1 0 0 0,-9-4 0 0 0,-1-2 0 0 0,3 0 0 0 0,4 2 0 0 0,3 0 0 0 0,4 2 0 0 0,2 0 0 0 0,2 0 0 0 0,1 1 0 0 0,4-3 0 0 0,5-2 0 0 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4-28T21:53:15.952"/>
    </inkml:context>
    <inkml:brush xml:id="br0">
      <inkml:brushProperty name="width" value="0.5" units="cm"/>
      <inkml:brushProperty name="height" value="1" units="cm"/>
      <inkml:brushProperty name="color" value="#FFFC00"/>
      <inkml:brushProperty name="tip" value="rectangle"/>
      <inkml:brushProperty name="rasterOp" value="maskPen"/>
    </inkml:brush>
  </inkml:definitions>
  <inkml:trace contextRef="#ctx0" brushRef="#br0">2381 9231 16383 0 0,'22'4'0'0'0,"59"12"0"0"0,114 25 0 0 0,73 17 0 0 0,19 6 0 0 0,-2-5 0 0 0,-16 0 0 0 0,-25-4 0 0 0,-36-7 0 0 0,-38-12 0 0 0,-37-8 0 0 0,-33-6 0 0 0,-28-2 0 0 0,-17-2 0 0 0,-4-3 0 0 0,0 0 0 0 0,3 0 0 0 0,10 1 0 0 0,6 3 0 0 0,9-3 0 0 0,13 7 0 0 0,20 0 0 0 0,21-1 0 0 0,20 4 0 0 0,7-3 0 0 0,-6-5 0 0 0,-14-6 0 0 0,-20-1 0 0 0,-12 1 0 0 0,-10-2 0 0 0,-7-2 0 0 0,-3 2 0 0 0,0 1 0 0 0,1 0 0 0 0,3 2 0 0 0,9 5 0 0 0,12 1 0 0 0,2-4 0 0 0,-1-4 0 0 0,-4-1 0 0 0,-11 3 0 0 0,-3-2 0 0 0,-7-2 0 0 0,-8-3 0 0 0,1-3 0 0 0,1-1 0 0 0,9-2 0 0 0,14 4 0 0 0,18 8 0 0 0,11 2 0 0 0,0 2 0 0 0,3 2 0 0 0,-7-2 0 0 0,-8 1 0 0 0,-2 0 0 0 0,0-3 0 0 0,9-3 0 0 0,15-4 0 0 0,12-6 0 0 0,10-4 0 0 0,8-9 0 0 0,5-6 0 0 0,0 1 0 0 0,-11-1 0 0 0,-16 2 0 0 0,-20 5 0 0 0,-25 3 0 0 0,-24 4 0 0 0,-22 2 0 0 0,-18 2 0 0 0,-12 0 0 0 0,-9 1 0 0 0,3-4 0 0 0,8-5 0 0 0,6-5 0 0 0,-1 0 0 0 0,-2 2 0 0 0,-5 3 0 0 0,-4 3 0 0 0,5-5 0 0 0,3-12 0 0 0,0-2 0 0 0,-2-1 0 0 0,-5 0 0 0 0,9 1 0 0 0,1 1 0 0 0,2 0 0 0 0,4 1 0 0 0,2 0 0 0 0,-3 5 0 0 0,-9 0 0 0 0,-7 4 0 0 0,-5 4 0 0 0,-2 3 0 0 0,3-1 0 0 0,15-2 0 0 0,8-4 0 0 0,8 0 0 0 0,1-1 0 0 0,-4 2 0 0 0,-9 3 0 0 0,-10-1 0 0 0,-4 1 0 0 0,0-1 0 0 0,-1 1 0 0 0,2-2 0 0 0,15-2 0 0 0,10-3 0 0 0,7 1 0 0 0,0 0 0 0 0,-3-2 0 0 0,-7 3 0 0 0,-10 3 0 0 0,-8 3 0 0 0,-6 4 0 0 0,3 2 0 0 0,19-6 0 0 0,7-1 0 0 0,3 0 0 0 0,-7 2 0 0 0,-7 3 0 0 0,-9 1 0 0 0,-7 1 0 0 0,-4 2 0 0 0,-4 0 0 0 0,-1 0 0 0 0,-1 1 0 0 0,0-1 0 0 0,0 0 0 0 0,-3 1 0 0 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4-28T21:53:15.953"/>
    </inkml:context>
    <inkml:brush xml:id="br0">
      <inkml:brushProperty name="width" value="0.5" units="cm"/>
      <inkml:brushProperty name="height" value="1" units="cm"/>
      <inkml:brushProperty name="color" value="#FFFC00"/>
      <inkml:brushProperty name="tip" value="rectangle"/>
      <inkml:brushProperty name="rasterOp" value="maskPen"/>
    </inkml:brush>
  </inkml:definitions>
  <inkml:trace contextRef="#ctx0" brushRef="#br0">14636 9721 16383 0 0,'-33'0'0'0'0,"-91"7"0"0"0,-106 10 0 0 0,-80 2 0 0 0,-39-2 0 0 0,4-4 0 0 0,24-5 0 0 0,36-2 0 0 0,34-8 0 0 0,46-2 0 0 0,49-1 0 0 0,44 1 0 0 0,34 0 0 0 0,27 2 0 0 0,18 0 0 0 0,11 2 0 0 0,5-1 0 0 0,3 1 0 0 0,-1 1 0 0 0,-1-1 0 0 0,-1 0 0 0 0,-3-3 0 0 0,-11-6 0 0 0,-16-4 0 0 0,-6-4 0 0 0,-14-6 0 0 0,-6-3 0 0 0,-5-1 0 0 0,0-7 0 0 0,1 3 0 0 0,11 6 0 0 0,13 8 0 0 0,12 6 0 0 0,8 5 0 0 0,7 4 0 0 0,5 2 0 0 0,-7-6 0 0 0,-34-9 0 0 0,-43-14 0 0 0,-23-9 0 0 0,-11-1 0 0 0,-1-2 0 0 0,6 6 0 0 0,14 5 0 0 0,20 5 0 0 0,20 6 0 0 0,20 6 0 0 0,16 6 0 0 0,13 3 0 0 0,7 4 0 0 0,4 0 0 0 0,2 1 0 0 0,0 1 0 0 0,-14-1 0 0 0,-40 0 0 0 0,-36-1 0 0 0,-33 0 0 0 0,-8 1 0 0 0,-7-1 0 0 0,-6 0 0 0 0,-6 3 0 0 0,-7 2 0 0 0,12 7 0 0 0,14 2 0 0 0,27 1 0 0 0,25-1 0 0 0,23-3 0 0 0,19-3 0 0 0,17-4 0 0 0,10-2 0 0 0,6-1 0 0 0,-3 2 0 0 0,-14 5 0 0 0,-17 1 0 0 0,-14 3 0 0 0,-21 2 0 0 0,-10 0 0 0 0,-6 0 0 0 0,5 2 0 0 0,11-2 0 0 0,15 1 0 0 0,16-3 0 0 0,14-3 0 0 0,12-3 0 0 0,8-3 0 0 0,5-1 0 0 0,-2-2 0 0 0,-4 0 0 0 0,-16-1 0 0 0,-8 0 0 0 0,-6 1 0 0 0,-1 3 0 0 0,6 2 0 0 0,4-1 0 0 0,7 0 0 0 0,7-1 0 0 0,5-2 0 0 0,4 0 0 0 0,2-1 0 0 0,-1 1 0 0 0,-9 6 0 0 0,-9 6 0 0 0,-8 1 0 0 0,-15 2 0 0 0,-7 1 0 0 0,-9-1 0 0 0,-3-5 0 0 0,-4-3 0 0 0,1-3 0 0 0,4-3 0 0 0,9-1 0 0 0,7-1 0 0 0,6-1 0 0 0,11 0 0 0 0,9 1 0 0 0,9-1 0 0 0,6 1 0 0 0,3 0 0 0 0,3-1 0 0 0,0 1 0 0 0,1 0 0 0 0,2 4 0 0 0,6 5 0 0 0,-1 0 0 0 0,0 0 0 0 0,-7 1 0 0 0,-7 3 0 0 0,-10-1 0 0 0,-6-2 0 0 0,-11 0 0 0 0,-7 3 0 0 0,-1-2 0 0 0,2 2 0 0 0,5-1 0 0 0,-1 0 0 0 0,3-2 0 0 0,-1-2 0 0 0,0 2 0 0 0,3 1 0 0 0,2 0 0 0 0,3-2 0 0 0,4 1 0 0 0,6 2 0 0 0,1 0 0 0 0,3-3 0 0 0,0 1 0 0 0,-3-1 0 0 0,-2 1 0 0 0,-4 3 0 0 0,-4 0 0 0 0,-11 4 0 0 0,-3 3 0 0 0,2-2 0 0 0,2 0 0 0 0,7-3 0 0 0,4-5 0 0 0,6-3 0 0 0,5-3 0 0 0,5-3 0 0 0,2 0 0 0 0,3-2 0 0 0,1 0 0 0 0,1 0 0 0 0,-1 1 0 0 0,1-1 0 0 0,-1 1 0 0 0,0 0 0 0 0,-1 0 0 0 0,-3 0 0 0 0,-5 0 0 0 0,-5 0 0 0 0,-3 0 0 0 0,-4 0 0 0 0,-1 0 0 0 0,3 0 0 0 0,1 0 0 0 0,3 0 0 0 0,5 0 0 0 0,3 0 0 0 0,3 0 0 0 0,2 0 0 0 0,-3 0 0 0 0,1 0 0 0 0,-1 0 0 0 0,2 0 0 0 0,0 0 0 0 0,1 0 0 0 0,1 0 0 0 0,0 0 0 0 0,1 0 0 0 0,-1 0 0 0 0,1 0 0 0 0,-4 0 0 0 0,-2 0 0 0 0,1 0 0 0 0,1 0 0 0 0,1 0 0 0 0,0 0 0 0 0,2 0 0 0 0,0 0 0 0 0,0 0 0 0 0,1 0 0 0 0,-1 0 0 0 0,1 0 0 0 0,0 0 0 0 0,3 0 0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3-24T13:46:59.410"/>
    </inkml:context>
    <inkml:brush xml:id="br0">
      <inkml:brushProperty name="width" value="0.1" units="cm"/>
      <inkml:brushProperty name="height" value="0.1" units="cm"/>
      <inkml:brushProperty name="color" value="#E71224"/>
    </inkml:brush>
  </inkml:definitions>
  <inkml:trace contextRef="#ctx0" brushRef="#br0">35983 3043 16383 0 0,'0'0'0'0'0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3-24T13:46:59.411"/>
    </inkml:context>
    <inkml:brush xml:id="br0">
      <inkml:brushProperty name="width" value="0.1" units="cm"/>
      <inkml:brushProperty name="height" value="0.1" units="cm"/>
      <inkml:brushProperty name="color" value="#E71224"/>
    </inkml:brush>
  </inkml:definitions>
  <inkml:trace contextRef="#ctx0" brushRef="#br0">35983 3043 16383 0 0,'0'0'0'0'0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3-24T13:46:59.412"/>
    </inkml:context>
    <inkml:brush xml:id="br0">
      <inkml:brushProperty name="width" value="0.1" units="cm"/>
      <inkml:brushProperty name="height" value="0.1" units="cm"/>
      <inkml:brushProperty name="color" value="#E71224"/>
    </inkml:brush>
  </inkml:definitions>
  <inkml:trace contextRef="#ctx0" brushRef="#br0">35983 3043 16383 0 0,'0'0'0'0'0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3-24T13:46:59.413"/>
    </inkml:context>
    <inkml:brush xml:id="br0">
      <inkml:brushProperty name="width" value="0.1" units="cm"/>
      <inkml:brushProperty name="height" value="0.1" units="cm"/>
      <inkml:brushProperty name="color" value="#E71224"/>
    </inkml:brush>
  </inkml:definitions>
  <inkml:trace contextRef="#ctx0" brushRef="#br0">35983 3043 16383 0 0,'0'0'0'0'0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3-29T00:48:08.153"/>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6403 7880 16383 0 0,'6'0'0'0'0,"7"-2"0"0"0,7 0 0 0 0,10-1 0 0 0,5 1 0 0 0,0 0 0 0 0,1-1 0 0 0,-2 0 0 0 0,0 0 0 0 0,2-1 0 0 0,-2 0 0 0 0,0 0 0 0 0,2 2 0 0 0,-4 0 0 0 0,-3 1 0 0 0,-4 1 0 0 0,-2 0 0 0 0,-1 0 0 0 0,2 0 0 0 0,1 0 0 0 0,0 0 0 0 0,5 0 0 0 0,0 0 0 0 0,-3 0 0 0 0,0 0 0 0 0,-1 1 0 0 0,-1-2 0 0 0,0 1 0 0 0,-1 0 0 0 0,1 0 0 0 0,-1 0 0 0 0,-2 0 0 0 0,0 0 0 0 0,-2 0 0 0 0,-3 0 0 0 0,-1 0 0 0 0,-2 0 0 0 0,-1 0 0 0 0,-1 0 0 0 0,0 0 0 0 0,2 0 0 0 0,3 0 0 0 0,2 0 0 0 0,3 0 0 0 0,3 0 0 0 0,3 0 0 0 0,-1 0 0 0 0,3 0 0 0 0,5 0 0 0 0,6 0 0 0 0,3 0 0 0 0,3 0 0 0 0,1 0 0 0 0,-2 0 0 0 0,1 0 0 0 0,6 0 0 0 0,3 0 0 0 0,-5 0 0 0 0,-5 0 0 0 0,-3 0 0 0 0,0 0 0 0 0,1 0 0 0 0,-2 0 0 0 0,0 0 0 0 0,-4 0 0 0 0,-1 0 0 0 0,0 0 0 0 0,0 0 0 0 0,0 0 0 0 0,4 0 0 0 0,1 0 0 0 0,0 0 0 0 0,3 0 0 0 0,3 0 0 0 0,3 3 0 0 0,2-1 0 0 0,-3 1 0 0 0,-1-1 0 0 0,-2 0 0 0 0,-5-1 0 0 0,-4-1 0 0 0,-4 0 0 0 0,-3 0 0 0 0,-3 0 0 0 0,-3 0 0 0 0,0 0 0 0 0,-1 0 0 0 0,2 0 0 0 0,1 0 0 0 0,-1 0 0 0 0,1 0 0 0 0,1 0 0 0 0,2 0 0 0 0,-2 0 0 0 0,1 0 0 0 0,0 0 0 0 0,0 0 0 0 0,1 0 0 0 0,-2 0 0 0 0,1 0 0 0 0,1 0 0 0 0,-2 0 0 0 0,-1 0 0 0 0,-3 0 0 0 0,3 0 0 0 0,0 0 0 0 0,3 0 0 0 0,2 0 0 0 0,0 0 0 0 0,1 0 0 0 0,-1 0 0 0 0,-4 0 0 0 0,-1 0 0 0 0,0 0 0 0 0,-1 0 0 0 0,0 0 0 0 0,-3 0 0 0 0,-3 0 0 0 0,-1 0 0 0 0,0 0 0 0 0,2 0 0 0 0,-1 0 0 0 0,0 0 0 0 0,4 0 0 0 0,-1 0 0 0 0,0 0 0 0 0,-2 0 0 0 0,0 0 0 0 0,4 0 0 0 0,1 0 0 0 0,0 0 0 0 0,-1 0 0 0 0,0 0 0 0 0,0 0 0 0 0,0 0 0 0 0,1 2 0 0 0,2 1 0 0 0,-1-1 0 0 0,0 0 0 0 0,-1 0 0 0 0,-1-1 0 0 0,0-1 0 0 0,-2 3 0 0 0,-1-1 0 0 0,-2 1 0 0 0,-1-1 0 0 0,2-1 0 0 0,-2 0 0 0 0,-1 0 0 0 0,-3-1 0 0 0,0 0 0 0 0,-2 0 0 0 0,0 0 0 0 0,-1 0 0 0 0,0-1 0 0 0,0 1 0 0 0,0 0 0 0 0,0 0 0 0 0,-2 0 0 0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4-28T21:53:15.488"/>
    </inkml:context>
    <inkml:brush xml:id="br0">
      <inkml:brushProperty name="width" value="0.2" units="cm"/>
      <inkml:brushProperty name="height" value="0.4" units="cm"/>
      <inkml:brushProperty name="color" value="#FFFC00"/>
      <inkml:brushProperty name="tip" value="rectangle"/>
      <inkml:brushProperty name="rasterOp" value="maskPen"/>
    </inkml:brush>
  </inkml:definitions>
  <inkml:trace contextRef="#ctx0" brushRef="#br0">2932 1414 4223 0 0,'-4'3'416'0'0,"-1"6"-416"0"0,-3 4 0 0 0,-1 4 0 0 0,2 3 0 0 0,-2-3 2240 0 0,0 1 192 0 0,-1-4-1824 0 0,-3-4-608 0 0,-3-7 0 0 0,-3-4 0 0 0,-1-3 0 0 0,2-3 0 0 0,1-1 0 0 0,0 1 0 0 0,-1-2 0 0 0,-2 0 0 0 0,3-1 0 0 0,1 0 0 0 0,0-1 0 0 0,1-3 0 0 0,1 1 512 0 0,2 0 96 0 0,0 1 736 0 0,-2 3-1344 0 0,-2 3 0 0 0,1 6 0 0 0,0 3 0 0 0,-1 2 0 0 0,2 2 0 0 0,0 1 2848 0 0,5 3-2848 0 0,9-1 0 0 0,7-2 672 0 0,7-2 128 0 0,4-3 832 0 0,4-1-1472 0 0,0 3-160 0 0,1-1 0 0 0,0 4 0 0 0,0 1 0 0 0,0 1 0 0 0,-1 0 0 0 0,0 2 0 0 0,0-2 0 0 0,-1-2 0 0 0,1-2 0 0 0,-1-3 0 0 0,1-1 0 0 0,3-1 0 0 0,5-2 0 0 0,5 1 0 0 0,0 0 0 0 0,-2-1 0 0 0,0 1 0 0 0,-1-1 0 0 0,-3 1 0 0 0,-3 0 0 0 0,3 0 0 0 0,-2 0 0 0 0,0 0 0 0 0,-2 0 0 0 0,-1 0 0 0 0,-1 4 0 0 0,-1 1 0 0 0,-1 0 0 0 0,1-2 0 0 0,3 4 0 0 0,1-1 0 0 0,0 0 0 0 0,-1-2 0 0 0,-1-5 0 0 0,-1-3 0 0 0,0 0 0 0 0,-1 1 0 0 0,3-4 768 0 0,2 1 96 0 0,-1 0 64 0 0,-1 1 160 0 0,-1 2-1088 0 0,-1 2 0 0 0,-1-4 0 0 0,4 0 0 0 0,0 1-704 0 0,1 0-1056 0 0,-2 6 832 0 0,-1 1 1472 0 0,-1 1 1216 0 0,-1 0-864 0 0,0-2-704 0 0,0 0-192 0 0,-1-4 0 0 0,1-3 0 0 0,-1 1 0 0 0,0 0 0 0 0,1 1 0 0 0,-1-2 0 0 0,1-1 0 0 0,0-3 0 0 0,-1 0 0 0 0,1 2 0 0 0,-1-2 0 0 0,1 1 0 0 0,0 1 0 0 0,-1 3 0 0 0,4 1 0 0 0,2 2 0 0 0,-1 0 0 0 0,0 1 0 0 0,-2 1 0 0 0,-1-1 0 0 0,0 0 0 0 0,-1 1 0 0 0,-1-1 0 0 0,1 0 0 0 0,-1 0 0 0 0,0 0 0 0 0,1 0 0 0 0,-1 0 0 0 0,1 0 0 0 0,-1 0 0 0 0,5 0 0 0 0,0 0 0 0 0,0 0 0 0 0,0-4 0 0 0,-2-1 0 0 0,-1 1 0 0 0,0 0 0 0 0,-1 1 0 0 0,-1 2 0 0 0,1 0 0 0 0,3 0 0 0 0,1 1 0 0 0,0 1 0 0 0,-1-1 0 0 0,0 0 0 0 0,-2 0 0 0 0,3 4 0 0 0,1 1 0 0 0,3 0 0 0 0,0-2 0 0 0,-1 0 0 0 0,-3-1 0 0 0,-1-1 0 0 0,-1-1 0 0 0,-2 0 0 0 0,0 0 0 0 0,-1-1 0 0 0,1 1 0 0 0,-1 0 0 0 0,0 0 0 0 0,1 0 0 0 0,-1 0 0 0 0,0 4 0 0 0,1 0 0 0 0,3 1 0 0 0,-2 3 0 0 0,-1-1 0 0 0,2-1 0 0 0,1-1 0 0 0,1-2 0 0 0,-2-1 0 0 0,0-2 0 0 0,-1 4 0 0 0,-1 1 0 0 0,0-1 0 0 0,0 0 0 0 0,-1-2 0 0 0,1 0 0 0 0,-1-2 0 0 0,0 1 0 0 0,1-1 0 0 0,-1 3 0 0 0,1 2 0 0 0,0-1 0 0 0,-1 0 0 0 0,1 2 0 0 0,3 1 0 0 0,2-2 0 0 0,-1-1 0 0 0,-1-1 0 0 0,3-2 0 0 0,0 0 0 0 0,-1-1 0 0 0,-1 0 0 0 0,-2 0 0 0 0,0-1 0 0 0,-2 1 0 0 0,0 0 0 0 0,-1 0 0 0 0,0 0 0 0 0,1 0 0 0 0,-1 0 0 0 0,0 0 0 0 0,1 0 0 0 0,-1 0 0 0 0,1 0 0 0 0,0 0 0 0 0,-1 0 0 0 0,1 0 0 0 0,3 0 0 0 0,2 0 0 0 0,3 0 0 0 0,0 0 0 0 0,-1 0 0 0 0,-2 0 0 0 0,-2 0 0 0 0,-2 0 0 0 0,0 0 0 0 0,-1 4 0 0 0,-1 0 0 0 0,0 1 0 0 0,4-1 0 0 0,1-1 0 0 0,0-2 0 0 0,0 0 0 0 0,-2-1 0 0 0,-1 0 0 0 0,0 0 0 0 0,-2-4 0 0 0,1-1 0 0 0,3 0 0 0 0,2 2 0 0 0,2 0 0 0 0,1 1 0 0 0,-1 1 0 0 0,-2 1 0 0 0,-2 0 0 0 0,-1 0 0 0 0,-2 0 0 0 0,0 1 0 0 0,-1-1 0 0 0,1 0 0 0 0,-1 4 0 0 0,0 0 0 0 0,1 1 0 0 0,3-5 0 0 0,1-2 0 0 0,0-1 0 0 0,0 0 0 0 0,-2 1 0 0 0,-1 0 0 0 0,0 1 0 0 0,-1 1 0 0 0,-1-1 0 0 0,1 1 0 0 0,-5 4 0 0 0,0 1 0 0 0,0 0 0 0 0,0-1 0 0 0,6-2 0 0 0,2 0 0 0 0,0-1 0 0 0,0-1 0 0 0,-1 0 0 0 0,0 0 0 0 0,-1 0 0 0 0,-1-4 0 0 0,-1-1 0 0 0,1 0 0 0 0,0 2 0 0 0,-1 0 0 0 0,0 1 0 0 0,5 1 0 0 0,0-3 0 0 0,4-1 0 0 0,0 1 0 0 0,3 0 0 0 0,-1 6 0 0 0,-3 1 0 0 0,-1 1 0 0 0,-3-4 0 0 0,-2-3 0 0 0,0 1 0 0 0,-2-1 0 0 0,4 1 0 0 0,1 0 0 0 0,0 1 0 0 0,-1 1 0 0 0,-1 0 0 0 0,-1 0 0 0 0,-1 0 0 0 0,0 0 0 0 0,0 0 0 0 0,-4-3 0 0 0,2-2 0 0 0,2 0 0 0 0,4 1 0 0 0,5 2 0 0 0,1 0 0 0 0,-1 1 0 0 0,-3 1 0 0 0,-2 0 0 0 0,-1 0 0 0 0,-2 0 0 0 0,2 0 0 0 0,2 0 0 0 0,-2 1 0 0 0,4-1 0 0 0,0 0 0 0 0,-2 0 0 0 0,-1 0 0 0 0,-1 0 0 0 0,-2 0 0 0 0,-1 0 0 0 0,4 0 0 0 0,0 0 0 0 0,0 0 0 0 0,3 0 0 0 0,0 0 0 0 0,2 0 0 0 0,4 0 0 0 0,-1 0 0 0 0,-3 0 0 0 0,2 3 0 0 0,-2 2 0 0 0,1 0 0 0 0,-1-1 0 0 0,-2-2 0 0 0,-2 0 0 0 0,-3-1 0 0 0,-1-1 0 0 0,0 0 0 0 0,-2 0 0 0 0,0 0 0 0 0,0 0 0 0 0,1-1 0 0 0,-1 1 0 0 0,0 0 832 0 0,1 0 160 0 0,-1 0 0 0 0,8-3-2528 0 0,2-2 544 0 0,0 0 800 0 0,-1 1 192 0 0,0 2 0 0 0,0 0 0 0 0,2 1 0 0 0,2 1 0 0 0,0 0 0 0 0,1 0 0 0 0,-1 0 0 0 0,-4 0 0 0 0,-2 0 0 0 0,-3 1 0 0 0,-2-1 0 0 0,-1 0 0 0 0,-1 0 0 0 0,1 0 768 0 0,-1 0 192 0 0,0 0 32 0 0,3 0 224 0 0,3-4-1216 0 0,-1-1 0 0 0,3 0 0 0 0,4 2 0 0 0,-1 0 0 0 0,-1 1 0 0 0,1 2 0 0 0,-1-1 0 0 0,-2 1 0 0 0,1 0 0 0 0,-1 1 0 0 0,3-1 0 0 0,2 0 0 0 0,-1 0 0 0 0,6 0-2720 0 0,3 0 1504 0 0,2 4 1216 0 0,-3 1 0 0 0,-5-1 0 0 0,-5 0 0 0 0,-3-1 0 0 0,-1-2 0 0 0,4 0 0 0 0,0 0 0 0 0,-2-1 0 0 0,-2-1 0 0 0,-2-2 0 0 0,3-2 768 0 0,-1 0 192 0 0,3 1 32 0 0,11 1-2528 0 0,6 1 352 0 0,-2 1 1184 0 0,-4 1 0 0 0,-6 0 0 0 0,-5 0 0 0 0,-4 0 0 0 0,-3 1 0 0 0,3-5 0 0 0,-1-1 0 0 0,0 1 0 0 0,0 0 768 0 0,2 2 1184 0 0,0 0-960 0 0,4 1-3520 0 0,-1 1 1536 0 0,-1 0 1600 0 0,-2 0 320 0 0,-2 0 64 0 0,2 0-608 0 0,4 0-2304 0 0,0 0 1536 0 0,-1 0 1312 0 0,-2 1 64 0 0,-3-1 0 0 0,3 0-3520 0 0,-1 0 1536 0 0,0 0 800 0 0,-2 0 192 0 0,-1 0 0 0 0,-2-4 0 0 0,4-1 0 0 0,4 0 0 0 0,1 2 0 0 0,-1 0 0 0 0,-2 1 0 0 0,-2 1 0 0 0,-2 1 0 0 0,-2 0 0 0 0,4 0 0 0 0,0 0 0 0 0,0 1 0 0 0,-1-1 0 0 0,-1 0 0 0 0,-1 0 0 0 0,3 0 0 0 0,4 0 0 0 0,2 0 0 0 0,-3 0 0 0 0,-1 0 0 0 0,-2 0 0 0 0,-2 0 0 0 0,-1 0 0 0 0,-1 0 0 0 0,-1 0 0 0 0,0 0 0 0 0,0 0 0 0 0,1 0 0 0 0,-1 0 0 0 0,0 0 0 0 0,1 0 0 0 0,-1 0 0 0 0,1 0 0 0 0,0 0 0 0 0,3 0 0 0 0,1 0 0 0 0,1 0 0 0 0,-2 0 0 0 0,-1 0 0 0 0,0 0 0 0 0,-2 0 0 0 0,0 0 0 0 0,0 0 0 0 0,3 0 0 0 0,1 0 0 0 0,0 0 0 0 0,-1 0 0 0 0,-1 4 0 0 0,0 0 0 0 0,-2 1 0 0 0,4-1 0 0 0,0-1 0 0 0,0-2 0 0 0,-1 0 0 0 0,-1-1 0 0 0,0 0 0 0 0,-2 0 0 0 0,0 0 0 0 0,-1 0 768 0 0,1 0 192 0 0,-1 0 32 0 0,1-4 224 0 0,3-1-1216 0 0,1 0 0 0 0,0 1 0 0 0,0 2 0 0 0,-2 0 0 0 0,-1 5 0 0 0,0 2 0 0 0,-2-1 0 0 0,5 0 0 0 0,0-1 0 0 0,0-1 0 0 0,-1 3 0 0 0,-1 0 0 0 0,7 0-2720 0 0,5-2 2304 0 0,4-4 2336 0 0,6-2-704 0 0,-2-1-1216 0 0,-3 0 0 0 0,-6 1 0 0 0,-5-2 0 0 0,0-1 0 0 0,-2-3 0 0 0,-2 0 0 0 0,-1 2 0 0 0,2 2 0 0 0,4-2-768 0 0,3 0-1184 0 0,8 1 736 0 0,8-1 1216 0 0,-2 0 0 0 0,-4 1 0 0 0,-4 1 0 0 0,-3 3 0 0 0,-2-3 0 0 0,1-1 0 0 0,-2 1 0 0 0,0 2 768 0 0,2 1 1184 0 0,3 0-736 0 0,1 2-1216 0 0,2-1 0 0 0,-3 2 0 0 0,-5-1 0 0 0,-4 0 0 0 0,-3 0 0 0 0,1 0 0 0 0,-1 0 0 0 0,2 1 0 0 0,1-1 0 0 0,-2 0 0 0 0,-2 0 0 0 0,-1 0 0 0 0,2 0 0 0 0,0-4 0 0 0,-1-1 0 0 0,-1 0 0 0 0,-1 2 0 0 0,-1 0 0 0 0,-1 1 0 0 0,0 1 0 0 0,-1 1 0 0 0,4 0 0 0 0,2-4 0 0 0,-1 0 0 0 0,-1 3 0 0 0,-1-1 0 0 0,3-1 0 0 0,0 0 0 0 0,0 1 0 0 0,2 1 0 0 0,0 0 0 0 0,-1 1 0 0 0,-2 0 0 0 0,-2 0 0 0 0,3 0 0 0 0,4 0 0 0 0,0 0 0 0 0,-1 0 0 0 0,-2-3 0 0 0,-3-2 0 0 0,-1 0 0 0 0,-1 1 0 0 0,-1 2 0 0 0,-1 0 0 0 0,0 1 0 0 0,4 1 0 0 0,1 0 0 0 0,0 0 0 0 0,-1 0 0 0 0,-1 0 0 0 0,0 0 0 0 0,-2 1 0 0 0,0-1 0 0 0,0 0 0 0 0,-1 0 0 0 0,1 0 0 0 0,-1 0 0 0 0,0 0 0 0 0,1 0 0 0 0,-1 0 0 0 0,5 0 0 0 0,0 0 0 0 0,0 3 0 0 0,3 2 0 0 0,1 0 0 0 0,-2-1 0 0 0,-6 2 0 0 0,-2 1 0 0 0,-2-2 0 0 0,1-1 0 0 0,0-1 0 0 0,1 2 0 0 0,4 1 0 0 0,2-2 0 0 0,0 0 0 0 0,-1 2 0 0 0,-1 0 0 0 0,0 0 0 0 0,-2-2 0 0 0,4-2 0 0 0,-3 3 0 0 0,-2 1 0 0 0,0-1 0 0 0,-1-2 0 0 0,0 0 0 0 0,1-2 0 0 0,0 0 0 0 0,-3 2 0 0 0,-2 2 0 0 0,1 0 0 0 0,1-2 0 0 0,1 0 0 0 0,1-2 0 0 0,1 0 0 0 0,4-1 0 0 0,1 4 0 0 0,1 1 0 0 0,-2-1 0 0 0,0 0 0 0 0,-2-2 0 0 0,0 0 0 0 0,-1-2 0 0 0,-1 1 0 0 0,1-1 0 0 0,3 0 0 0 0,5-1 0 0 0,1-2 0 0 0,2-2 0 0 0,0 0 0 0 0,-2 1 0 0 0,-3 1 0 0 0,-3 2 0 0 0,2 0 0 0 0,1 0 0 0 0,1 1 0 0 0,5 0 0 0 0,-1 1 0 0 0,-2-1 0 0 0,-2 0 0 0 0,-3 0 0 0 0,-2 0 0 0 0,-1-3 0 0 0,2-2 0 0 0,1 0 0 0 0,7 1-2720 0 0,9 2 2304 0 0,1 0 1344 0 0,-3 1 64 0 0,-5 1 224 0 0,-5-4-1216 0 0,-3-1 0 0 0,-3 1 0 0 0,-2 0 0 0 0,-1 2 0 0 0,0 0 0 0 0,0 1 0 0 0,-1 1 0 0 0,1-3 0 0 0,4-2 0 0 0,2 0 0 0 0,-1 2 0 0 0,-1 0 0 0 0,-1 2 0 0 0,0 0 0 0 0,-2 1 0 0 0,0 0 0 0 0,0 0 0 0 0,-1 0 0 0 0,1 0 0 0 0,3 0 0 0 0,1 0 0 0 0,0 0 0 0 0,-1 1 0 0 0,0-1 0 0 0,-2 0 0 0 0,-1 0 0 0 0,0 0 0 0 0,4 0 0 0 0,0 3 0 0 0,0 2 0 0 0,3 0 0 0 0,0-2 0 0 0,-1 0 0 0 0,1-1 0 0 0,1-1 0 0 0,-2-1 0 0 0,-2 0 0 0 0,-2 0 0 0 0,-1 0 0 0 0,0-1 0 0 0,-2 5 0 0 0,1 1 0 0 0,-1-1 0 0 0,0 0 0 0 0,0-1 0 0 0,4-2-2720 0 0,5 4 1504 0 0,2 0 1216 0 0,-2 0 0 0 0,-2-2 0 0 0,-3 0 0 0 0,0-2 768 0 0,1 4 1184 0 0,1 0-736 0 0,-1-1-1216 0 0,-1 0 0 0 0,3-2-2720 0 0,-1 0 1504 0 0,0 2 1216 0 0,-1 1 0 0 0,2 0 0 0 0,0-1 0 0 0,2-2 768 0 0,1 0 1184 0 0,-3-2-3488 0 0,-1 0 544 0 0,-2 0 800 0 0,-2 4 192 0 0,0 1 0 0 0,-2-1 0 0 0,4 3 0 0 0,1 1 0 0 0,0-2 0 0 0,-1-1 0 0 0,3-2 0 0 0,0 2 0 0 0,-1 1 0 0 0,2-2 0 0 0,1 0 0 0 0,-3-2 0 0 0,-1 0 0 0 0,-1 2 0 0 0,-2 1 0 0 0,-1-1 0 0 0,0 0 0 0 0,-1-2 0 0 0,1 0 0 0 0,-1-1 0 0 0,0-1 0 0 0,1 0 0 0 0,-1 0 0 0 0,1-1 0 0 0,-1 1 0 0 0,-3 4 0 0 0,-1 1 0 0 0,3-1 0 0 0,3 0 0 0 0,1-2 0 0 0,-1 0 0 0 0,1-5 0 0 0,-1-1 0 0 0,-1-1 0 0 0,0 1 0 0 0,0 1 0 0 0,0 2 0 0 0,-1 0 0 0 0,1 0 0 0 0,-4-3 0 0 0,-2 0 0 0 0,-3 3 0 0 0,0 2 0 0 0,-2-2 0 0 0,0-2 0 0 0,3 0 0 0 0,2 1 0 0 0,2 0 0 0 0,1 1 0 0 0,2 0 0 0 0,1-3 0 0 0,0-4 0 0 0,0-2 0 0 0,0 2 0 0 0,0 1 0 0 0,0 3 0 0 0,-4-2 0 0 0,-1 0 0 0 0,0 1 0 0 0,0 1 0 0 0,-1-2 0 0 0,-1 0 0 0 0,1 1 0 0 0,5 1 0 0 0,3 2 0 0 0,4-3 0 0 0,2-1 0 0 0,-2 1 0 0 0,0 2 0 0 0,-3 0 0 0 0,-1 2 0 0 0,-1 0 0 0 0,-1 5 0 0 0,-1 1 0 0 0,0 0 0 0 0,1-1 0 0 0,-1-1 0 0 0,0-2 0 0 0,1 0 0 0 0,-1 0 0 0 0,-3 3 0 0 0,-1 0 0 0 0,0 1 0 0 0,1 2 0 0 0,1 0 0 0 0,1 3 0 0 0,0 0 0 0 0,-2-6 0 0 0,-9-8-5952 0 0,-5-2 5952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B087CA4-BF8F-4BD6-A035-3AB6495FE04E}" type="datetimeFigureOut">
              <a:t>4/28/2022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C408348-6FD6-4157-9F93-A8E7DA59132A}" type="slidenum">
              <a:t>‹#›</a:t>
            </a:fld>
            <a:endParaRPr lang="en-US"/>
          </a:p>
        </p:txBody>
      </p:sp>
    </p:spTree>
    <p:extLst>
      <p:ext uri="{BB962C8B-B14F-4D97-AF65-F5344CB8AC3E}">
        <p14:creationId xmlns:p14="http://schemas.microsoft.com/office/powerpoint/2010/main" val="9106678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mailto:%3cchlala@microsoft.com"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mailto:%3cchlala@microsoft.com"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wiki.osdev.org/Calling_Conventions" TargetMode="External"/><Relationship Id="rId7" Type="http://schemas.openxmlformats.org/officeDocument/2006/relationships/hyperlink" Target="https://www.kernel.org/doc/html/latest/admin-guide/bug-hunting.html" TargetMode="External"/><Relationship Id="rId2" Type="http://schemas.openxmlformats.org/officeDocument/2006/relationships/slide" Target="../slides/slide16.xml"/><Relationship Id="rId1" Type="http://schemas.openxmlformats.org/officeDocument/2006/relationships/notesMaster" Target="../notesMasters/notesMaster1.xml"/><Relationship Id="rId6" Type="http://schemas.openxmlformats.org/officeDocument/2006/relationships/hyperlink" Target="https://www.opensourceforu.com/2011/01/understanding-a-kernel-oops/" TargetMode="External"/><Relationship Id="rId5" Type="http://schemas.openxmlformats.org/officeDocument/2006/relationships/hyperlink" Target="https://www.linuxjournal.com/content/oops-debugging-kernel-panics-0" TargetMode="External"/><Relationship Id="rId4" Type="http://schemas.openxmlformats.org/officeDocument/2006/relationships/hyperlink" Target="http://embeddedguruji.blogspot.com/2018/12/analyzing-oops-message-of-linux-kernel.html"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742A817-F643-4B83-9E26-E413EBBDDCE0}" type="slidenum">
              <a:rPr lang="en-US" smtClean="0"/>
              <a:t>1</a:t>
            </a:fld>
            <a:endParaRPr lang="en-US"/>
          </a:p>
        </p:txBody>
      </p:sp>
    </p:spTree>
    <p:extLst>
      <p:ext uri="{BB962C8B-B14F-4D97-AF65-F5344CB8AC3E}">
        <p14:creationId xmlns:p14="http://schemas.microsoft.com/office/powerpoint/2010/main" val="25104573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742A817-F643-4B83-9E26-E413EBBDDCE0}" type="slidenum">
              <a:rPr lang="en-US" smtClean="0"/>
              <a:t>3</a:t>
            </a:fld>
            <a:endParaRPr lang="en-US"/>
          </a:p>
        </p:txBody>
      </p:sp>
    </p:spTree>
    <p:extLst>
      <p:ext uri="{BB962C8B-B14F-4D97-AF65-F5344CB8AC3E}">
        <p14:creationId xmlns:p14="http://schemas.microsoft.com/office/powerpoint/2010/main" val="4248252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clala@mariner-image</a:t>
            </a:r>
            <a:r>
              <a:rPr lang="en-US" dirty="0"/>
              <a:t> [ ~/develop/kernel/hello-1 ]$ cat </a:t>
            </a:r>
            <a:r>
              <a:rPr lang="en-US" dirty="0" err="1"/>
              <a:t>Makefile</a:t>
            </a:r>
            <a:endParaRPr lang="en-US" dirty="0" err="1">
              <a:cs typeface="Calibri"/>
            </a:endParaRPr>
          </a:p>
          <a:p>
            <a:r>
              <a:rPr lang="en-US" dirty="0"/>
              <a:t>obj-m += hello-1.o</a:t>
            </a:r>
            <a:endParaRPr lang="en-US" dirty="0">
              <a:cs typeface="Calibri"/>
            </a:endParaRPr>
          </a:p>
          <a:p>
            <a:r>
              <a:rPr lang="en-US" dirty="0"/>
              <a:t> </a:t>
            </a:r>
            <a:endParaRPr lang="en-US" dirty="0">
              <a:cs typeface="Calibri"/>
            </a:endParaRPr>
          </a:p>
          <a:p>
            <a:r>
              <a:rPr lang="en-US" dirty="0"/>
              <a:t>PWD := $(CURDIR)</a:t>
            </a:r>
            <a:endParaRPr lang="en-US" dirty="0">
              <a:cs typeface="Calibri"/>
            </a:endParaRPr>
          </a:p>
          <a:p>
            <a:r>
              <a:rPr lang="en-US" dirty="0"/>
              <a:t> </a:t>
            </a:r>
            <a:endParaRPr lang="en-US" dirty="0">
              <a:cs typeface="Calibri"/>
            </a:endParaRPr>
          </a:p>
          <a:p>
            <a:r>
              <a:rPr lang="en-US" dirty="0"/>
              <a:t>all:</a:t>
            </a:r>
            <a:endParaRPr lang="en-US" dirty="0">
              <a:cs typeface="Calibri"/>
            </a:endParaRPr>
          </a:p>
          <a:p>
            <a:r>
              <a:rPr lang="en-US" dirty="0"/>
              <a:t>        make -C /lib/modules/$(shell </a:t>
            </a:r>
            <a:r>
              <a:rPr lang="en-US" dirty="0" err="1"/>
              <a:t>uname</a:t>
            </a:r>
            <a:r>
              <a:rPr lang="en-US" dirty="0"/>
              <a:t> -r)/build M=$(PWD) modules</a:t>
            </a:r>
            <a:endParaRPr lang="en-US" dirty="0">
              <a:cs typeface="Calibri"/>
            </a:endParaRPr>
          </a:p>
          <a:p>
            <a:r>
              <a:rPr lang="en-US" dirty="0"/>
              <a:t> </a:t>
            </a:r>
            <a:endParaRPr lang="en-US" dirty="0">
              <a:cs typeface="Calibri"/>
            </a:endParaRPr>
          </a:p>
          <a:p>
            <a:r>
              <a:rPr lang="en-US" dirty="0"/>
              <a:t>clean:</a:t>
            </a:r>
            <a:endParaRPr lang="en-US" dirty="0">
              <a:cs typeface="Calibri"/>
            </a:endParaRPr>
          </a:p>
          <a:p>
            <a:r>
              <a:rPr lang="en-US" dirty="0"/>
              <a:t>        make -C /lib/modules/$(shell </a:t>
            </a:r>
            <a:r>
              <a:rPr lang="en-US" dirty="0" err="1"/>
              <a:t>uname</a:t>
            </a:r>
            <a:r>
              <a:rPr lang="en-US" dirty="0"/>
              <a:t> -r)/build M=$(PWD) clean</a:t>
            </a:r>
            <a:endParaRPr lang="en-US" dirty="0">
              <a:cs typeface="Calibri"/>
            </a:endParaRPr>
          </a:p>
          <a:p>
            <a:endParaRPr lang="en-US" dirty="0"/>
          </a:p>
          <a:p>
            <a:r>
              <a:rPr lang="en-US" dirty="0" err="1"/>
              <a:t>clala@mariner-image</a:t>
            </a:r>
            <a:r>
              <a:rPr lang="en-US" dirty="0"/>
              <a:t> [ ~/develop/kernel/hello-1 ]$ cat hello-1.c</a:t>
            </a:r>
            <a:endParaRPr lang="en-US" dirty="0">
              <a:cs typeface="Calibri"/>
            </a:endParaRPr>
          </a:p>
          <a:p>
            <a:r>
              <a:rPr lang="en-US" dirty="0"/>
              <a:t>/*</a:t>
            </a:r>
            <a:endParaRPr lang="en-US" dirty="0">
              <a:cs typeface="Calibri"/>
            </a:endParaRPr>
          </a:p>
          <a:p>
            <a:r>
              <a:rPr lang="en-US" dirty="0"/>
              <a:t>* hello-1.c - The simplest kernel module.</a:t>
            </a:r>
            <a:endParaRPr lang="en-US" dirty="0">
              <a:cs typeface="Calibri"/>
            </a:endParaRPr>
          </a:p>
          <a:p>
            <a:r>
              <a:rPr lang="en-US" dirty="0"/>
              <a:t>*/</a:t>
            </a:r>
            <a:endParaRPr lang="en-US" dirty="0">
              <a:cs typeface="Calibri"/>
            </a:endParaRPr>
          </a:p>
          <a:p>
            <a:r>
              <a:rPr lang="en-US" dirty="0"/>
              <a:t>#include &lt;</a:t>
            </a:r>
            <a:r>
              <a:rPr lang="en-US" dirty="0" err="1"/>
              <a:t>linux</a:t>
            </a:r>
            <a:r>
              <a:rPr lang="en-US" dirty="0"/>
              <a:t>/</a:t>
            </a:r>
            <a:r>
              <a:rPr lang="en-US" dirty="0" err="1"/>
              <a:t>kernel.h</a:t>
            </a:r>
            <a:r>
              <a:rPr lang="en-US" dirty="0"/>
              <a:t>&gt; /* Needed for </a:t>
            </a:r>
            <a:r>
              <a:rPr lang="en-US" dirty="0" err="1"/>
              <a:t>pr_info</a:t>
            </a:r>
            <a:r>
              <a:rPr lang="en-US" dirty="0"/>
              <a:t>() */</a:t>
            </a:r>
            <a:endParaRPr lang="en-US" dirty="0">
              <a:cs typeface="Calibri"/>
            </a:endParaRPr>
          </a:p>
          <a:p>
            <a:r>
              <a:rPr lang="en-US" dirty="0"/>
              <a:t>#include &lt;</a:t>
            </a:r>
            <a:r>
              <a:rPr lang="en-US" dirty="0" err="1"/>
              <a:t>linux</a:t>
            </a:r>
            <a:r>
              <a:rPr lang="en-US" dirty="0"/>
              <a:t>/</a:t>
            </a:r>
            <a:r>
              <a:rPr lang="en-US" dirty="0" err="1"/>
              <a:t>module.h</a:t>
            </a:r>
            <a:r>
              <a:rPr lang="en-US" dirty="0"/>
              <a:t>&gt; /* Needed by all modules */</a:t>
            </a:r>
            <a:endParaRPr lang="en-US" dirty="0">
              <a:cs typeface="Calibri"/>
            </a:endParaRPr>
          </a:p>
          <a:p>
            <a:r>
              <a:rPr lang="en-US" dirty="0"/>
              <a:t> </a:t>
            </a:r>
            <a:endParaRPr lang="en-US" dirty="0">
              <a:cs typeface="Calibri"/>
            </a:endParaRPr>
          </a:p>
          <a:p>
            <a:r>
              <a:rPr lang="en-US" dirty="0"/>
              <a:t>int </a:t>
            </a:r>
            <a:r>
              <a:rPr lang="en-US" dirty="0" err="1"/>
              <a:t>init_module</a:t>
            </a:r>
            <a:r>
              <a:rPr lang="en-US" dirty="0"/>
              <a:t>(void)</a:t>
            </a:r>
            <a:endParaRPr lang="en-US" dirty="0">
              <a:cs typeface="Calibri"/>
            </a:endParaRPr>
          </a:p>
          <a:p>
            <a:r>
              <a:rPr lang="en-US" dirty="0"/>
              <a:t>{</a:t>
            </a:r>
            <a:endParaRPr lang="en-US" dirty="0">
              <a:cs typeface="Calibri"/>
            </a:endParaRPr>
          </a:p>
          <a:p>
            <a:r>
              <a:rPr lang="en-US" dirty="0"/>
              <a:t>    </a:t>
            </a:r>
            <a:r>
              <a:rPr lang="en-US" dirty="0" err="1"/>
              <a:t>pr_info</a:t>
            </a:r>
            <a:r>
              <a:rPr lang="en-US" dirty="0"/>
              <a:t>("Hello world 1.\n");</a:t>
            </a:r>
            <a:endParaRPr lang="en-US" dirty="0">
              <a:cs typeface="Calibri"/>
            </a:endParaRPr>
          </a:p>
          <a:p>
            <a:r>
              <a:rPr lang="en-US" dirty="0"/>
              <a:t> </a:t>
            </a:r>
            <a:endParaRPr lang="en-US" dirty="0">
              <a:cs typeface="Calibri"/>
            </a:endParaRPr>
          </a:p>
          <a:p>
            <a:r>
              <a:rPr lang="en-US" dirty="0"/>
              <a:t>    /* A non 0 return means </a:t>
            </a:r>
            <a:r>
              <a:rPr lang="en-US" dirty="0" err="1"/>
              <a:t>init_module</a:t>
            </a:r>
            <a:r>
              <a:rPr lang="en-US" dirty="0"/>
              <a:t> failed; module can't be loaded. */</a:t>
            </a:r>
            <a:endParaRPr lang="en-US" dirty="0">
              <a:cs typeface="Calibri"/>
            </a:endParaRPr>
          </a:p>
          <a:p>
            <a:r>
              <a:rPr lang="en-US" dirty="0"/>
              <a:t>    return 0;</a:t>
            </a:r>
            <a:endParaRPr lang="en-US" dirty="0">
              <a:cs typeface="Calibri"/>
            </a:endParaRPr>
          </a:p>
          <a:p>
            <a:r>
              <a:rPr lang="en-US" dirty="0"/>
              <a:t>}</a:t>
            </a:r>
            <a:endParaRPr lang="en-US" dirty="0">
              <a:cs typeface="Calibri"/>
            </a:endParaRPr>
          </a:p>
          <a:p>
            <a:r>
              <a:rPr lang="en-US" dirty="0"/>
              <a:t> </a:t>
            </a:r>
            <a:endParaRPr lang="en-US" dirty="0">
              <a:cs typeface="Calibri"/>
            </a:endParaRPr>
          </a:p>
          <a:p>
            <a:r>
              <a:rPr lang="en-US" dirty="0"/>
              <a:t>void </a:t>
            </a:r>
            <a:r>
              <a:rPr lang="en-US" dirty="0" err="1"/>
              <a:t>cleanup_module</a:t>
            </a:r>
            <a:r>
              <a:rPr lang="en-US" dirty="0"/>
              <a:t>(void)</a:t>
            </a:r>
            <a:endParaRPr lang="en-US" dirty="0">
              <a:cs typeface="Calibri"/>
            </a:endParaRPr>
          </a:p>
          <a:p>
            <a:r>
              <a:rPr lang="en-US" dirty="0"/>
              <a:t>{</a:t>
            </a:r>
            <a:endParaRPr lang="en-US" dirty="0">
              <a:cs typeface="Calibri"/>
            </a:endParaRPr>
          </a:p>
          <a:p>
            <a:r>
              <a:rPr lang="en-US" dirty="0"/>
              <a:t>    </a:t>
            </a:r>
            <a:r>
              <a:rPr lang="en-US" dirty="0" err="1"/>
              <a:t>pr_info</a:t>
            </a:r>
            <a:r>
              <a:rPr lang="en-US" dirty="0"/>
              <a:t>("Goodbye world 1.\n");</a:t>
            </a:r>
            <a:endParaRPr lang="en-US" dirty="0">
              <a:cs typeface="Calibri"/>
            </a:endParaRPr>
          </a:p>
          <a:p>
            <a:r>
              <a:rPr lang="en-US" dirty="0"/>
              <a:t>}</a:t>
            </a:r>
            <a:endParaRPr lang="en-US" dirty="0">
              <a:cs typeface="Calibri"/>
            </a:endParaRPr>
          </a:p>
          <a:p>
            <a:r>
              <a:rPr lang="en-US" dirty="0"/>
              <a:t> </a:t>
            </a:r>
            <a:endParaRPr lang="en-US" dirty="0">
              <a:cs typeface="Calibri"/>
            </a:endParaRPr>
          </a:p>
          <a:p>
            <a:r>
              <a:rPr lang="en-US" dirty="0"/>
              <a:t>MODULE_LICENSE("GPL");</a:t>
            </a:r>
            <a:endParaRPr lang="en-US" dirty="0">
              <a:cs typeface="Calibri"/>
            </a:endParaRPr>
          </a:p>
          <a:p>
            <a:r>
              <a:rPr lang="en-US" dirty="0"/>
              <a:t> </a:t>
            </a:r>
            <a:endParaRPr lang="en-US" dirty="0">
              <a:cs typeface="Calibri"/>
            </a:endParaRPr>
          </a:p>
          <a:p>
            <a:r>
              <a:rPr lang="en-US" dirty="0" err="1"/>
              <a:t>clala@mariner-image</a:t>
            </a:r>
            <a:r>
              <a:rPr lang="en-US" dirty="0"/>
              <a:t> [ ~/develop/kernel/hello-1 ]$</a:t>
            </a:r>
            <a:endParaRPr lang="en-US" dirty="0">
              <a:cs typeface="Calibri"/>
            </a:endParaRPr>
          </a:p>
        </p:txBody>
      </p:sp>
      <p:sp>
        <p:nvSpPr>
          <p:cNvPr id="4" name="Slide Number Placeholder 3"/>
          <p:cNvSpPr>
            <a:spLocks noGrp="1"/>
          </p:cNvSpPr>
          <p:nvPr>
            <p:ph type="sldNum" sz="quarter" idx="5"/>
          </p:nvPr>
        </p:nvSpPr>
        <p:spPr/>
        <p:txBody>
          <a:bodyPr/>
          <a:lstStyle/>
          <a:p>
            <a:fld id="{FC408348-6FD6-4157-9F93-A8E7DA59132A}" type="slidenum">
              <a:rPr lang="en-US"/>
              <a:t>6</a:t>
            </a:fld>
            <a:endParaRPr lang="en-US"/>
          </a:p>
        </p:txBody>
      </p:sp>
    </p:spTree>
    <p:extLst>
      <p:ext uri="{BB962C8B-B14F-4D97-AF65-F5344CB8AC3E}">
        <p14:creationId xmlns:p14="http://schemas.microsoft.com/office/powerpoint/2010/main" val="2852778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05f4a66a20542cd71e84c8921190ebf522778d59 Mon Sep 17 00:00:00 2001</a:t>
            </a:r>
          </a:p>
          <a:p>
            <a:r>
              <a:rPr lang="en-US" dirty="0"/>
              <a:t>From: Chaitanya Lala </a:t>
            </a:r>
            <a:r>
              <a:rPr lang="en-US" dirty="0">
                <a:hlinkClick r:id="rId3"/>
              </a:rPr>
              <a:t>&lt;chlala@microsoft.com</a:t>
            </a:r>
            <a:r>
              <a:rPr lang="en-US" dirty="0"/>
              <a:t>&gt;</a:t>
            </a:r>
            <a:endParaRPr lang="en-US" dirty="0">
              <a:cs typeface="Calibri"/>
            </a:endParaRPr>
          </a:p>
          <a:p>
            <a:r>
              <a:rPr lang="en-US" dirty="0"/>
              <a:t>Date: Tue, 29 Mar 2022 01:06:21 +0000</a:t>
            </a:r>
          </a:p>
          <a:p>
            <a:r>
              <a:rPr lang="en-US" dirty="0"/>
              <a:t>Subject: [PATCH 1/1] Add a Hello World Module</a:t>
            </a:r>
          </a:p>
          <a:p>
            <a:r>
              <a:rPr lang="en-US" dirty="0"/>
              <a:t> </a:t>
            </a:r>
            <a:endParaRPr lang="en-US" dirty="0">
              <a:cs typeface="Calibri"/>
            </a:endParaRPr>
          </a:p>
          <a:p>
            <a:r>
              <a:rPr lang="en-US" dirty="0"/>
              <a:t>Create an in-tree dummy module.</a:t>
            </a:r>
          </a:p>
          <a:p>
            <a:r>
              <a:rPr lang="en-US" dirty="0"/>
              <a:t> </a:t>
            </a:r>
            <a:endParaRPr lang="en-US" dirty="0">
              <a:cs typeface="Calibri"/>
            </a:endParaRPr>
          </a:p>
          <a:p>
            <a:r>
              <a:rPr lang="en-US" dirty="0"/>
              <a:t>Signed-off-by: Chaitanya Lala </a:t>
            </a:r>
            <a:r>
              <a:rPr lang="en-US" dirty="0">
                <a:hlinkClick r:id="rId3"/>
              </a:rPr>
              <a:t>&lt;chlala@microsoft.com</a:t>
            </a:r>
            <a:r>
              <a:rPr lang="en-US" dirty="0"/>
              <a:t>&gt;</a:t>
            </a:r>
            <a:endParaRPr lang="en-US" dirty="0">
              <a:cs typeface="Calibri"/>
            </a:endParaRPr>
          </a:p>
          <a:p>
            <a:r>
              <a:rPr lang="en-US" dirty="0"/>
              <a:t>---</a:t>
            </a:r>
            <a:endParaRPr lang="en-US" dirty="0">
              <a:cs typeface="Calibri"/>
            </a:endParaRPr>
          </a:p>
          <a:p>
            <a:r>
              <a:rPr lang="en-US" dirty="0"/>
              <a:t>drivers/</a:t>
            </a:r>
            <a:r>
              <a:rPr lang="en-US" dirty="0" err="1"/>
              <a:t>misc</a:t>
            </a:r>
            <a:r>
              <a:rPr lang="en-US" dirty="0"/>
              <a:t>/</a:t>
            </a:r>
            <a:r>
              <a:rPr lang="en-US" dirty="0" err="1"/>
              <a:t>Kconfig</a:t>
            </a:r>
            <a:r>
              <a:rPr lang="en-US" dirty="0"/>
              <a:t>        |  1 +</a:t>
            </a:r>
          </a:p>
          <a:p>
            <a:r>
              <a:rPr lang="en-US" dirty="0"/>
              <a:t>drivers/</a:t>
            </a:r>
            <a:r>
              <a:rPr lang="en-US" dirty="0" err="1"/>
              <a:t>misc</a:t>
            </a:r>
            <a:r>
              <a:rPr lang="en-US" dirty="0"/>
              <a:t>/</a:t>
            </a:r>
            <a:r>
              <a:rPr lang="en-US" dirty="0" err="1"/>
              <a:t>Makefile</a:t>
            </a:r>
            <a:r>
              <a:rPr lang="en-US" dirty="0"/>
              <a:t>       |  1 +</a:t>
            </a:r>
          </a:p>
          <a:p>
            <a:r>
              <a:rPr lang="en-US" dirty="0"/>
              <a:t>drivers/</a:t>
            </a:r>
            <a:r>
              <a:rPr lang="en-US" dirty="0" err="1"/>
              <a:t>misc</a:t>
            </a:r>
            <a:r>
              <a:rPr lang="en-US" dirty="0"/>
              <a:t>/hello/</a:t>
            </a:r>
            <a:r>
              <a:rPr lang="en-US" dirty="0" err="1"/>
              <a:t>Kconfig</a:t>
            </a:r>
            <a:r>
              <a:rPr lang="en-US" dirty="0"/>
              <a:t>  |  8 ++++++++</a:t>
            </a:r>
          </a:p>
          <a:p>
            <a:r>
              <a:rPr lang="en-US" dirty="0"/>
              <a:t>drivers/</a:t>
            </a:r>
            <a:r>
              <a:rPr lang="en-US" dirty="0" err="1"/>
              <a:t>misc</a:t>
            </a:r>
            <a:r>
              <a:rPr lang="en-US" dirty="0"/>
              <a:t>/hello/</a:t>
            </a:r>
            <a:r>
              <a:rPr lang="en-US" dirty="0" err="1"/>
              <a:t>Makefile</a:t>
            </a:r>
            <a:r>
              <a:rPr lang="en-US" dirty="0"/>
              <a:t> |  2 ++</a:t>
            </a:r>
          </a:p>
          <a:p>
            <a:r>
              <a:rPr lang="en-US" dirty="0"/>
              <a:t>drivers/</a:t>
            </a:r>
            <a:r>
              <a:rPr lang="en-US" dirty="0" err="1"/>
              <a:t>misc</a:t>
            </a:r>
            <a:r>
              <a:rPr lang="en-US" dirty="0"/>
              <a:t>/hello/</a:t>
            </a:r>
            <a:r>
              <a:rPr lang="en-US" dirty="0" err="1"/>
              <a:t>hello.c</a:t>
            </a:r>
            <a:r>
              <a:rPr lang="en-US" dirty="0"/>
              <a:t>  | 21 +++++++++++++++++++++</a:t>
            </a:r>
          </a:p>
          <a:p>
            <a:r>
              <a:rPr lang="en-US" dirty="0"/>
              <a:t>5 files changed, 33 insertions(+)</a:t>
            </a:r>
          </a:p>
          <a:p>
            <a:r>
              <a:rPr lang="en-US" dirty="0"/>
              <a:t>create mode 100644 drivers/</a:t>
            </a:r>
            <a:r>
              <a:rPr lang="en-US" dirty="0" err="1"/>
              <a:t>misc</a:t>
            </a:r>
            <a:r>
              <a:rPr lang="en-US" dirty="0"/>
              <a:t>/hello/</a:t>
            </a:r>
            <a:r>
              <a:rPr lang="en-US" dirty="0" err="1"/>
              <a:t>Kconfig</a:t>
            </a:r>
          </a:p>
          <a:p>
            <a:r>
              <a:rPr lang="en-US" dirty="0"/>
              <a:t>create mode 100644 drivers/</a:t>
            </a:r>
            <a:r>
              <a:rPr lang="en-US" dirty="0" err="1"/>
              <a:t>misc</a:t>
            </a:r>
            <a:r>
              <a:rPr lang="en-US" dirty="0"/>
              <a:t>/hello/</a:t>
            </a:r>
            <a:r>
              <a:rPr lang="en-US" dirty="0" err="1"/>
              <a:t>Makefile</a:t>
            </a:r>
          </a:p>
          <a:p>
            <a:r>
              <a:rPr lang="en-US" dirty="0"/>
              <a:t>create mode 100644 drivers/</a:t>
            </a:r>
            <a:r>
              <a:rPr lang="en-US" dirty="0" err="1"/>
              <a:t>misc</a:t>
            </a:r>
            <a:r>
              <a:rPr lang="en-US" dirty="0"/>
              <a:t>/hello/</a:t>
            </a:r>
            <a:r>
              <a:rPr lang="en-US" dirty="0" err="1"/>
              <a:t>hello.c</a:t>
            </a:r>
            <a:endParaRPr lang="en-US" dirty="0"/>
          </a:p>
          <a:p>
            <a:r>
              <a:rPr lang="en-US" dirty="0"/>
              <a:t> </a:t>
            </a:r>
            <a:endParaRPr lang="en-US" dirty="0">
              <a:cs typeface="Calibri"/>
            </a:endParaRPr>
          </a:p>
          <a:p>
            <a:r>
              <a:rPr lang="en-US" dirty="0"/>
              <a:t>diff --git a/drivers/</a:t>
            </a:r>
            <a:r>
              <a:rPr lang="en-US" dirty="0" err="1"/>
              <a:t>misc</a:t>
            </a:r>
            <a:r>
              <a:rPr lang="en-US" dirty="0"/>
              <a:t>/</a:t>
            </a:r>
            <a:r>
              <a:rPr lang="en-US" dirty="0" err="1"/>
              <a:t>Kconfig</a:t>
            </a:r>
            <a:r>
              <a:rPr lang="en-US" dirty="0"/>
              <a:t> b/drivers/</a:t>
            </a:r>
            <a:r>
              <a:rPr lang="en-US" dirty="0" err="1"/>
              <a:t>misc</a:t>
            </a:r>
            <a:r>
              <a:rPr lang="en-US" dirty="0"/>
              <a:t>/</a:t>
            </a:r>
            <a:r>
              <a:rPr lang="en-US" dirty="0" err="1"/>
              <a:t>Kconfig</a:t>
            </a:r>
          </a:p>
          <a:p>
            <a:r>
              <a:rPr lang="en-US" dirty="0"/>
              <a:t>index 0f5a49fc7c9e..0bcb5be79223 100644</a:t>
            </a:r>
            <a:endParaRPr lang="en-US" dirty="0">
              <a:cs typeface="Calibri"/>
            </a:endParaRPr>
          </a:p>
          <a:p>
            <a:r>
              <a:rPr lang="en-US" dirty="0"/>
              <a:t>--- a/drivers/</a:t>
            </a:r>
            <a:r>
              <a:rPr lang="en-US" dirty="0" err="1"/>
              <a:t>misc</a:t>
            </a:r>
            <a:r>
              <a:rPr lang="en-US" dirty="0"/>
              <a:t>/</a:t>
            </a:r>
            <a:r>
              <a:rPr lang="en-US" dirty="0" err="1"/>
              <a:t>Kconfig</a:t>
            </a:r>
            <a:endParaRPr lang="en-US" dirty="0" err="1">
              <a:cs typeface="Calibri"/>
            </a:endParaRPr>
          </a:p>
          <a:p>
            <a:r>
              <a:rPr lang="en-US" dirty="0"/>
              <a:t>+++ b/drivers/</a:t>
            </a:r>
            <a:r>
              <a:rPr lang="en-US" dirty="0" err="1"/>
              <a:t>misc</a:t>
            </a:r>
            <a:r>
              <a:rPr lang="en-US" dirty="0"/>
              <a:t>/</a:t>
            </a:r>
            <a:r>
              <a:rPr lang="en-US" dirty="0" err="1"/>
              <a:t>Kconfig</a:t>
            </a:r>
            <a:endParaRPr lang="en-US" dirty="0" err="1">
              <a:cs typeface="Calibri"/>
            </a:endParaRPr>
          </a:p>
          <a:p>
            <a:r>
              <a:rPr lang="en-US" dirty="0"/>
              <a:t>@@ -480,6 +480,7 @@ source "drivers/</a:t>
            </a:r>
            <a:r>
              <a:rPr lang="en-US" dirty="0" err="1"/>
              <a:t>misc</a:t>
            </a:r>
            <a:r>
              <a:rPr lang="en-US" dirty="0"/>
              <a:t>/</a:t>
            </a:r>
            <a:r>
              <a:rPr lang="en-US" dirty="0" err="1"/>
              <a:t>mei</a:t>
            </a:r>
            <a:r>
              <a:rPr lang="en-US" dirty="0"/>
              <a:t>/</a:t>
            </a:r>
            <a:r>
              <a:rPr lang="en-US" dirty="0" err="1"/>
              <a:t>Kconfig</a:t>
            </a:r>
            <a:r>
              <a:rPr lang="en-US" dirty="0"/>
              <a:t>"</a:t>
            </a:r>
          </a:p>
          <a:p>
            <a:r>
              <a:rPr lang="en-US" dirty="0"/>
              <a:t>source "drivers/</a:t>
            </a:r>
            <a:r>
              <a:rPr lang="en-US" dirty="0" err="1"/>
              <a:t>misc</a:t>
            </a:r>
            <a:r>
              <a:rPr lang="en-US" dirty="0"/>
              <a:t>/</a:t>
            </a:r>
            <a:r>
              <a:rPr lang="en-US" dirty="0" err="1"/>
              <a:t>vmw_vmci</a:t>
            </a:r>
            <a:r>
              <a:rPr lang="en-US" dirty="0"/>
              <a:t>/</a:t>
            </a:r>
            <a:r>
              <a:rPr lang="en-US" dirty="0" err="1"/>
              <a:t>Kconfig</a:t>
            </a:r>
            <a:r>
              <a:rPr lang="en-US" dirty="0"/>
              <a:t>"</a:t>
            </a:r>
            <a:endParaRPr lang="en-US" dirty="0">
              <a:cs typeface="Calibri"/>
            </a:endParaRPr>
          </a:p>
          <a:p>
            <a:r>
              <a:rPr lang="en-US" dirty="0"/>
              <a:t>source "drivers/</a:t>
            </a:r>
            <a:r>
              <a:rPr lang="en-US" dirty="0" err="1"/>
              <a:t>misc</a:t>
            </a:r>
            <a:r>
              <a:rPr lang="en-US" dirty="0"/>
              <a:t>/</a:t>
            </a:r>
            <a:r>
              <a:rPr lang="en-US" dirty="0" err="1"/>
              <a:t>genwqe</a:t>
            </a:r>
            <a:r>
              <a:rPr lang="en-US" dirty="0"/>
              <a:t>/</a:t>
            </a:r>
            <a:r>
              <a:rPr lang="en-US" dirty="0" err="1"/>
              <a:t>Kconfig</a:t>
            </a:r>
            <a:r>
              <a:rPr lang="en-US" dirty="0"/>
              <a:t>"</a:t>
            </a:r>
            <a:endParaRPr lang="en-US" dirty="0">
              <a:cs typeface="Calibri"/>
            </a:endParaRPr>
          </a:p>
          <a:p>
            <a:r>
              <a:rPr lang="en-US" dirty="0"/>
              <a:t>source "drivers/</a:t>
            </a:r>
            <a:r>
              <a:rPr lang="en-US" dirty="0" err="1"/>
              <a:t>misc</a:t>
            </a:r>
            <a:r>
              <a:rPr lang="en-US" dirty="0"/>
              <a:t>/echo/</a:t>
            </a:r>
            <a:r>
              <a:rPr lang="en-US" dirty="0" err="1"/>
              <a:t>Kconfig</a:t>
            </a:r>
            <a:r>
              <a:rPr lang="en-US" dirty="0"/>
              <a:t>"</a:t>
            </a:r>
            <a:endParaRPr lang="en-US" dirty="0">
              <a:cs typeface="Calibri"/>
            </a:endParaRPr>
          </a:p>
          <a:p>
            <a:r>
              <a:rPr lang="en-US" dirty="0"/>
              <a:t>+source "drivers/</a:t>
            </a:r>
            <a:r>
              <a:rPr lang="en-US" dirty="0" err="1"/>
              <a:t>misc</a:t>
            </a:r>
            <a:r>
              <a:rPr lang="en-US" dirty="0"/>
              <a:t>/hello/</a:t>
            </a:r>
            <a:r>
              <a:rPr lang="en-US" dirty="0" err="1"/>
              <a:t>Kconfig</a:t>
            </a:r>
            <a:r>
              <a:rPr lang="en-US" dirty="0"/>
              <a:t>"</a:t>
            </a:r>
            <a:endParaRPr lang="en-US" dirty="0">
              <a:cs typeface="Calibri"/>
            </a:endParaRPr>
          </a:p>
          <a:p>
            <a:r>
              <a:rPr lang="en-US" dirty="0"/>
              <a:t>source "drivers/</a:t>
            </a:r>
            <a:r>
              <a:rPr lang="en-US" dirty="0" err="1"/>
              <a:t>misc</a:t>
            </a:r>
            <a:r>
              <a:rPr lang="en-US" dirty="0"/>
              <a:t>/cxl/</a:t>
            </a:r>
            <a:r>
              <a:rPr lang="en-US" dirty="0" err="1"/>
              <a:t>Kconfig</a:t>
            </a:r>
            <a:r>
              <a:rPr lang="en-US" dirty="0"/>
              <a:t>"</a:t>
            </a:r>
            <a:endParaRPr lang="en-US" dirty="0">
              <a:cs typeface="Calibri"/>
            </a:endParaRPr>
          </a:p>
          <a:p>
            <a:r>
              <a:rPr lang="en-US" dirty="0"/>
              <a:t>source "drivers/</a:t>
            </a:r>
            <a:r>
              <a:rPr lang="en-US" dirty="0" err="1"/>
              <a:t>misc</a:t>
            </a:r>
            <a:r>
              <a:rPr lang="en-US" dirty="0"/>
              <a:t>/</a:t>
            </a:r>
            <a:r>
              <a:rPr lang="en-US" dirty="0" err="1"/>
              <a:t>ocxl</a:t>
            </a:r>
            <a:r>
              <a:rPr lang="en-US" dirty="0"/>
              <a:t>/</a:t>
            </a:r>
            <a:r>
              <a:rPr lang="en-US" dirty="0" err="1"/>
              <a:t>Kconfig</a:t>
            </a:r>
            <a:r>
              <a:rPr lang="en-US" dirty="0"/>
              <a:t>"</a:t>
            </a:r>
            <a:endParaRPr lang="en-US" dirty="0">
              <a:cs typeface="Calibri"/>
            </a:endParaRPr>
          </a:p>
          <a:p>
            <a:r>
              <a:rPr lang="en-US" dirty="0"/>
              <a:t>source "drivers/</a:t>
            </a:r>
            <a:r>
              <a:rPr lang="en-US" dirty="0" err="1"/>
              <a:t>misc</a:t>
            </a:r>
            <a:r>
              <a:rPr lang="en-US" dirty="0"/>
              <a:t>/</a:t>
            </a:r>
            <a:r>
              <a:rPr lang="en-US" dirty="0" err="1"/>
              <a:t>bcm-vk</a:t>
            </a:r>
            <a:r>
              <a:rPr lang="en-US" dirty="0"/>
              <a:t>/</a:t>
            </a:r>
            <a:r>
              <a:rPr lang="en-US" dirty="0" err="1"/>
              <a:t>Kconfig</a:t>
            </a:r>
            <a:r>
              <a:rPr lang="en-US" dirty="0"/>
              <a:t>"</a:t>
            </a:r>
            <a:endParaRPr lang="en-US" dirty="0">
              <a:cs typeface="Calibri"/>
            </a:endParaRPr>
          </a:p>
          <a:p>
            <a:r>
              <a:rPr lang="en-US" dirty="0"/>
              <a:t>diff --git a/drivers/</a:t>
            </a:r>
            <a:r>
              <a:rPr lang="en-US" dirty="0" err="1"/>
              <a:t>misc</a:t>
            </a:r>
            <a:r>
              <a:rPr lang="en-US" dirty="0"/>
              <a:t>/</a:t>
            </a:r>
            <a:r>
              <a:rPr lang="en-US" dirty="0" err="1"/>
              <a:t>Makefile</a:t>
            </a:r>
            <a:r>
              <a:rPr lang="en-US" dirty="0"/>
              <a:t> b/drivers/</a:t>
            </a:r>
            <a:r>
              <a:rPr lang="en-US" dirty="0" err="1"/>
              <a:t>misc</a:t>
            </a:r>
            <a:r>
              <a:rPr lang="en-US" dirty="0"/>
              <a:t>/</a:t>
            </a:r>
            <a:r>
              <a:rPr lang="en-US" dirty="0" err="1"/>
              <a:t>Makefile</a:t>
            </a:r>
            <a:endParaRPr lang="en-US" dirty="0"/>
          </a:p>
          <a:p>
            <a:r>
              <a:rPr lang="en-US" dirty="0"/>
              <a:t>index a086197af544..89f484d5b411 100644</a:t>
            </a:r>
            <a:endParaRPr lang="en-US" dirty="0">
              <a:cs typeface="Calibri"/>
            </a:endParaRPr>
          </a:p>
          <a:p>
            <a:r>
              <a:rPr lang="en-US" dirty="0"/>
              <a:t>--- a/drivers/</a:t>
            </a:r>
            <a:r>
              <a:rPr lang="en-US" dirty="0" err="1"/>
              <a:t>misc</a:t>
            </a:r>
            <a:r>
              <a:rPr lang="en-US" dirty="0"/>
              <a:t>/</a:t>
            </a:r>
            <a:r>
              <a:rPr lang="en-US" dirty="0" err="1"/>
              <a:t>Makefile</a:t>
            </a:r>
            <a:endParaRPr lang="en-US" dirty="0" err="1">
              <a:cs typeface="Calibri"/>
            </a:endParaRPr>
          </a:p>
          <a:p>
            <a:r>
              <a:rPr lang="en-US" dirty="0"/>
              <a:t>+++ b/drivers/</a:t>
            </a:r>
            <a:r>
              <a:rPr lang="en-US" dirty="0" err="1"/>
              <a:t>misc</a:t>
            </a:r>
            <a:r>
              <a:rPr lang="en-US" dirty="0"/>
              <a:t>/</a:t>
            </a:r>
            <a:r>
              <a:rPr lang="en-US" dirty="0" err="1"/>
              <a:t>Makefile</a:t>
            </a:r>
            <a:endParaRPr lang="en-US" dirty="0" err="1">
              <a:cs typeface="Calibri"/>
            </a:endParaRPr>
          </a:p>
          <a:p>
            <a:r>
              <a:rPr lang="en-US" dirty="0"/>
              <a:t>@@ -47,6 +47,7 @@ obj-$(CONFIG_SRAM)            += </a:t>
            </a:r>
            <a:r>
              <a:rPr lang="en-US" dirty="0" err="1"/>
              <a:t>sram.o</a:t>
            </a:r>
          </a:p>
          <a:p>
            <a:r>
              <a:rPr lang="en-US" dirty="0"/>
              <a:t>obj-$(CONFIG_SRAM_EXEC)                += </a:t>
            </a:r>
            <a:r>
              <a:rPr lang="en-US" dirty="0" err="1"/>
              <a:t>sram-exec.o</a:t>
            </a:r>
            <a:endParaRPr lang="en-US" dirty="0" err="1">
              <a:cs typeface="Calibri"/>
            </a:endParaRPr>
          </a:p>
          <a:p>
            <a:r>
              <a:rPr lang="en-US" dirty="0"/>
              <a:t>obj-$(CONFIG_GENWQE)           += </a:t>
            </a:r>
            <a:r>
              <a:rPr lang="en-US" dirty="0" err="1"/>
              <a:t>genwqe</a:t>
            </a:r>
            <a:r>
              <a:rPr lang="en-US" dirty="0"/>
              <a:t>/</a:t>
            </a:r>
            <a:endParaRPr lang="en-US" dirty="0">
              <a:cs typeface="Calibri"/>
            </a:endParaRPr>
          </a:p>
          <a:p>
            <a:r>
              <a:rPr lang="en-US" dirty="0"/>
              <a:t>obj-$(CONFIG_ECHO)             += echo/</a:t>
            </a:r>
            <a:endParaRPr lang="en-US" dirty="0">
              <a:cs typeface="Calibri"/>
            </a:endParaRPr>
          </a:p>
          <a:p>
            <a:r>
              <a:rPr lang="en-US" dirty="0"/>
              <a:t>+obj-$(CONFIG_HELLO)            += hello/</a:t>
            </a:r>
            <a:endParaRPr lang="en-US" dirty="0">
              <a:cs typeface="Calibri"/>
            </a:endParaRPr>
          </a:p>
          <a:p>
            <a:r>
              <a:rPr lang="en-US" dirty="0"/>
              <a:t>obj-$(CONFIG_CXL_BASE)         += cxl/</a:t>
            </a:r>
            <a:endParaRPr lang="en-US" dirty="0">
              <a:cs typeface="Calibri"/>
            </a:endParaRPr>
          </a:p>
          <a:p>
            <a:r>
              <a:rPr lang="en-US" dirty="0"/>
              <a:t>obj-$(CONFIG_DW_XDATA_PCIE)    += </a:t>
            </a:r>
            <a:r>
              <a:rPr lang="en-US" dirty="0" err="1"/>
              <a:t>dw-xdata-pcie.o</a:t>
            </a:r>
            <a:endParaRPr lang="en-US" dirty="0" err="1">
              <a:cs typeface="Calibri"/>
            </a:endParaRPr>
          </a:p>
          <a:p>
            <a:r>
              <a:rPr lang="en-US" dirty="0"/>
              <a:t>obj-$(CONFIG_PCI_ENDPOINT_TEST)        += </a:t>
            </a:r>
            <a:r>
              <a:rPr lang="en-US" dirty="0" err="1"/>
              <a:t>pci_endpoint_test.o</a:t>
            </a:r>
            <a:endParaRPr lang="en-US" dirty="0" err="1">
              <a:cs typeface="Calibri"/>
            </a:endParaRPr>
          </a:p>
          <a:p>
            <a:r>
              <a:rPr lang="en-US" dirty="0"/>
              <a:t>diff --git a/drivers/</a:t>
            </a:r>
            <a:r>
              <a:rPr lang="en-US" dirty="0" err="1"/>
              <a:t>misc</a:t>
            </a:r>
            <a:r>
              <a:rPr lang="en-US" dirty="0"/>
              <a:t>/hello/</a:t>
            </a:r>
            <a:r>
              <a:rPr lang="en-US" dirty="0" err="1"/>
              <a:t>Kconfig</a:t>
            </a:r>
            <a:r>
              <a:rPr lang="en-US" dirty="0"/>
              <a:t> b/drivers/</a:t>
            </a:r>
            <a:r>
              <a:rPr lang="en-US" dirty="0" err="1"/>
              <a:t>misc</a:t>
            </a:r>
            <a:r>
              <a:rPr lang="en-US" dirty="0"/>
              <a:t>/hello/</a:t>
            </a:r>
            <a:r>
              <a:rPr lang="en-US" dirty="0" err="1"/>
              <a:t>Kconfig</a:t>
            </a:r>
          </a:p>
          <a:p>
            <a:r>
              <a:rPr lang="en-US" dirty="0"/>
              <a:t>new file mode 100644</a:t>
            </a:r>
          </a:p>
          <a:p>
            <a:r>
              <a:rPr lang="en-US" dirty="0"/>
              <a:t>index 000000000000..d5833b1b27bf</a:t>
            </a:r>
            <a:endParaRPr lang="en-US" dirty="0">
              <a:cs typeface="Calibri"/>
            </a:endParaRPr>
          </a:p>
          <a:p>
            <a:r>
              <a:rPr lang="en-US" dirty="0"/>
              <a:t>--- /dev/null</a:t>
            </a:r>
            <a:endParaRPr lang="en-US" dirty="0">
              <a:cs typeface="Calibri"/>
            </a:endParaRPr>
          </a:p>
          <a:p>
            <a:r>
              <a:rPr lang="en-US" dirty="0"/>
              <a:t>+++ b/drivers/</a:t>
            </a:r>
            <a:r>
              <a:rPr lang="en-US" dirty="0" err="1"/>
              <a:t>misc</a:t>
            </a:r>
            <a:r>
              <a:rPr lang="en-US" dirty="0"/>
              <a:t>/hello/</a:t>
            </a:r>
            <a:r>
              <a:rPr lang="en-US" dirty="0" err="1"/>
              <a:t>Kconfig</a:t>
            </a:r>
            <a:endParaRPr lang="en-US" dirty="0" err="1">
              <a:cs typeface="Calibri"/>
            </a:endParaRPr>
          </a:p>
          <a:p>
            <a:r>
              <a:rPr lang="en-US" dirty="0"/>
              <a:t>@@ -0,0 +1,8 @@</a:t>
            </a:r>
          </a:p>
          <a:p>
            <a:r>
              <a:rPr lang="en-US" dirty="0"/>
              <a:t>+# SPDX-License-Identifier: GPL-2.0-only</a:t>
            </a:r>
            <a:endParaRPr lang="en-US" dirty="0">
              <a:cs typeface="Calibri"/>
            </a:endParaRPr>
          </a:p>
          <a:p>
            <a:r>
              <a:rPr lang="en-US" dirty="0"/>
              <a:t>+config HELLO</a:t>
            </a:r>
            <a:endParaRPr lang="en-US" dirty="0">
              <a:cs typeface="Calibri"/>
            </a:endParaRPr>
          </a:p>
          <a:p>
            <a:r>
              <a:rPr lang="en-US" dirty="0"/>
              <a:t>+       tristate "Do-Nothing Hello-World Module"</a:t>
            </a:r>
          </a:p>
          <a:p>
            <a:r>
              <a:rPr lang="en-US" dirty="0"/>
              <a:t>+       help</a:t>
            </a:r>
            <a:endParaRPr lang="en-US" dirty="0">
              <a:cs typeface="Calibri"/>
            </a:endParaRPr>
          </a:p>
          <a:p>
            <a:r>
              <a:rPr lang="en-US" dirty="0"/>
              <a:t>+         This module does nothing apart from saying hello.</a:t>
            </a:r>
          </a:p>
          <a:p>
            <a:r>
              <a:rPr lang="en-US" dirty="0"/>
              <a:t>+</a:t>
            </a:r>
            <a:endParaRPr lang="en-US" dirty="0">
              <a:cs typeface="Calibri"/>
            </a:endParaRPr>
          </a:p>
          <a:p>
            <a:r>
              <a:rPr lang="en-US" dirty="0"/>
              <a:t>+         To compile this driver as a module, choose M here. The module</a:t>
            </a:r>
          </a:p>
          <a:p>
            <a:r>
              <a:rPr lang="en-US" dirty="0"/>
              <a:t>+         will be called echo.</a:t>
            </a:r>
          </a:p>
          <a:p>
            <a:r>
              <a:rPr lang="en-US" dirty="0"/>
              <a:t>diff --git a/drivers/</a:t>
            </a:r>
            <a:r>
              <a:rPr lang="en-US" dirty="0" err="1"/>
              <a:t>misc</a:t>
            </a:r>
            <a:r>
              <a:rPr lang="en-US" dirty="0"/>
              <a:t>/hello/</a:t>
            </a:r>
            <a:r>
              <a:rPr lang="en-US" dirty="0" err="1"/>
              <a:t>Makefile</a:t>
            </a:r>
            <a:r>
              <a:rPr lang="en-US" dirty="0"/>
              <a:t> b/drivers/</a:t>
            </a:r>
            <a:r>
              <a:rPr lang="en-US" dirty="0" err="1"/>
              <a:t>misc</a:t>
            </a:r>
            <a:r>
              <a:rPr lang="en-US" dirty="0"/>
              <a:t>/hello/</a:t>
            </a:r>
            <a:r>
              <a:rPr lang="en-US" dirty="0" err="1"/>
              <a:t>Makefile</a:t>
            </a:r>
          </a:p>
          <a:p>
            <a:r>
              <a:rPr lang="en-US" dirty="0"/>
              <a:t>new file mode 100644</a:t>
            </a:r>
          </a:p>
          <a:p>
            <a:r>
              <a:rPr lang="en-US" dirty="0"/>
              <a:t>index 000000000000..82705eeeade4</a:t>
            </a:r>
            <a:endParaRPr lang="en-US" dirty="0">
              <a:cs typeface="Calibri"/>
            </a:endParaRPr>
          </a:p>
          <a:p>
            <a:r>
              <a:rPr lang="en-US" dirty="0"/>
              <a:t>--- /dev/null</a:t>
            </a:r>
            <a:endParaRPr lang="en-US" dirty="0">
              <a:cs typeface="Calibri"/>
            </a:endParaRPr>
          </a:p>
          <a:p>
            <a:r>
              <a:rPr lang="en-US" dirty="0"/>
              <a:t>+++ b/drivers/</a:t>
            </a:r>
            <a:r>
              <a:rPr lang="en-US" dirty="0" err="1"/>
              <a:t>misc</a:t>
            </a:r>
            <a:r>
              <a:rPr lang="en-US" dirty="0"/>
              <a:t>/hello/</a:t>
            </a:r>
            <a:r>
              <a:rPr lang="en-US" dirty="0" err="1"/>
              <a:t>Makefile</a:t>
            </a:r>
            <a:endParaRPr lang="en-US" dirty="0" err="1">
              <a:cs typeface="Calibri"/>
            </a:endParaRPr>
          </a:p>
          <a:p>
            <a:r>
              <a:rPr lang="en-US" dirty="0"/>
              <a:t>@@ -0,0 +1,2 @@</a:t>
            </a:r>
          </a:p>
          <a:p>
            <a:r>
              <a:rPr lang="en-US" dirty="0"/>
              <a:t>+# SPDX-License-Identifier: GPL-2.0-only</a:t>
            </a:r>
            <a:endParaRPr lang="en-US" dirty="0">
              <a:cs typeface="Calibri"/>
            </a:endParaRPr>
          </a:p>
          <a:p>
            <a:r>
              <a:rPr lang="en-US" dirty="0"/>
              <a:t>+obj-$(CONFIG_HELLO) += </a:t>
            </a:r>
            <a:r>
              <a:rPr lang="en-US" dirty="0" err="1"/>
              <a:t>hello.o</a:t>
            </a:r>
            <a:endParaRPr lang="en-US" dirty="0" err="1">
              <a:cs typeface="Calibri"/>
            </a:endParaRPr>
          </a:p>
          <a:p>
            <a:r>
              <a:rPr lang="en-US" dirty="0"/>
              <a:t>diff --git a/drivers/</a:t>
            </a:r>
            <a:r>
              <a:rPr lang="en-US" dirty="0" err="1"/>
              <a:t>misc</a:t>
            </a:r>
            <a:r>
              <a:rPr lang="en-US" dirty="0"/>
              <a:t>/hello/</a:t>
            </a:r>
            <a:r>
              <a:rPr lang="en-US" dirty="0" err="1"/>
              <a:t>hello.c</a:t>
            </a:r>
            <a:r>
              <a:rPr lang="en-US" dirty="0"/>
              <a:t> b/drivers/</a:t>
            </a:r>
            <a:r>
              <a:rPr lang="en-US" dirty="0" err="1"/>
              <a:t>misc</a:t>
            </a:r>
            <a:r>
              <a:rPr lang="en-US" dirty="0"/>
              <a:t>/hello/</a:t>
            </a:r>
            <a:r>
              <a:rPr lang="en-US" dirty="0" err="1"/>
              <a:t>hello.c</a:t>
            </a:r>
          </a:p>
          <a:p>
            <a:r>
              <a:rPr lang="en-US" dirty="0"/>
              <a:t>new file mode 100644</a:t>
            </a:r>
          </a:p>
          <a:p>
            <a:r>
              <a:rPr lang="en-US" dirty="0"/>
              <a:t>index 000000000000..cc225780c096</a:t>
            </a:r>
            <a:endParaRPr lang="en-US" dirty="0">
              <a:cs typeface="Calibri"/>
            </a:endParaRPr>
          </a:p>
          <a:p>
            <a:r>
              <a:rPr lang="en-US" dirty="0"/>
              <a:t>--- /dev/null</a:t>
            </a:r>
            <a:endParaRPr lang="en-US" dirty="0">
              <a:cs typeface="Calibri"/>
            </a:endParaRPr>
          </a:p>
          <a:p>
            <a:r>
              <a:rPr lang="en-US" dirty="0"/>
              <a:t>+++ b/drivers/</a:t>
            </a:r>
            <a:r>
              <a:rPr lang="en-US" dirty="0" err="1"/>
              <a:t>misc</a:t>
            </a:r>
            <a:r>
              <a:rPr lang="en-US" dirty="0"/>
              <a:t>/hello/</a:t>
            </a:r>
            <a:r>
              <a:rPr lang="en-US" dirty="0" err="1"/>
              <a:t>hello.c</a:t>
            </a:r>
            <a:endParaRPr lang="en-US" dirty="0" err="1">
              <a:cs typeface="Calibri"/>
            </a:endParaRPr>
          </a:p>
          <a:p>
            <a:r>
              <a:rPr lang="en-US" dirty="0"/>
              <a:t>@@ -0,0 +1,21 @@</a:t>
            </a:r>
          </a:p>
          <a:p>
            <a:r>
              <a:rPr lang="en-US" dirty="0"/>
              <a:t>+/*</a:t>
            </a:r>
            <a:endParaRPr lang="en-US" dirty="0">
              <a:cs typeface="Calibri"/>
            </a:endParaRPr>
          </a:p>
          <a:p>
            <a:r>
              <a:rPr lang="en-US" dirty="0"/>
              <a:t>+ * </a:t>
            </a:r>
            <a:r>
              <a:rPr lang="en-US" dirty="0" err="1"/>
              <a:t>hello.c</a:t>
            </a:r>
            <a:r>
              <a:rPr lang="en-US" dirty="0"/>
              <a:t> - The simplest kernel module.</a:t>
            </a:r>
          </a:p>
          <a:p>
            <a:r>
              <a:rPr lang="en-US" dirty="0"/>
              <a:t>+ */</a:t>
            </a:r>
            <a:endParaRPr lang="en-US" dirty="0">
              <a:cs typeface="Calibri"/>
            </a:endParaRPr>
          </a:p>
          <a:p>
            <a:r>
              <a:rPr lang="en-US" dirty="0"/>
              <a:t>+#include &lt;</a:t>
            </a:r>
            <a:r>
              <a:rPr lang="en-US" dirty="0" err="1"/>
              <a:t>linux</a:t>
            </a:r>
            <a:r>
              <a:rPr lang="en-US" dirty="0"/>
              <a:t>/</a:t>
            </a:r>
            <a:r>
              <a:rPr lang="en-US" dirty="0" err="1"/>
              <a:t>kernel.h</a:t>
            </a:r>
            <a:r>
              <a:rPr lang="en-US" dirty="0"/>
              <a:t>&gt; /* Needed for </a:t>
            </a:r>
            <a:r>
              <a:rPr lang="en-US" dirty="0" err="1"/>
              <a:t>pr_info</a:t>
            </a:r>
            <a:r>
              <a:rPr lang="en-US" dirty="0"/>
              <a:t>() */</a:t>
            </a:r>
          </a:p>
          <a:p>
            <a:r>
              <a:rPr lang="en-US" dirty="0"/>
              <a:t>+#include &lt;</a:t>
            </a:r>
            <a:r>
              <a:rPr lang="en-US" dirty="0" err="1"/>
              <a:t>linux</a:t>
            </a:r>
            <a:r>
              <a:rPr lang="en-US" dirty="0"/>
              <a:t>/</a:t>
            </a:r>
            <a:r>
              <a:rPr lang="en-US" dirty="0" err="1"/>
              <a:t>module.h</a:t>
            </a:r>
            <a:r>
              <a:rPr lang="en-US" dirty="0"/>
              <a:t>&gt; /* Needed by all modules */</a:t>
            </a:r>
          </a:p>
          <a:p>
            <a:r>
              <a:rPr lang="en-US" dirty="0"/>
              <a:t>+</a:t>
            </a:r>
            <a:endParaRPr lang="en-US" dirty="0">
              <a:cs typeface="Calibri"/>
            </a:endParaRPr>
          </a:p>
          <a:p>
            <a:r>
              <a:rPr lang="en-US" dirty="0"/>
              <a:t>+int </a:t>
            </a:r>
            <a:r>
              <a:rPr lang="en-US" dirty="0" err="1"/>
              <a:t>init_module</a:t>
            </a:r>
            <a:r>
              <a:rPr lang="en-US" dirty="0"/>
              <a:t>(void)</a:t>
            </a:r>
            <a:endParaRPr lang="en-US" dirty="0">
              <a:cs typeface="Calibri"/>
            </a:endParaRPr>
          </a:p>
          <a:p>
            <a:r>
              <a:rPr lang="en-US" dirty="0"/>
              <a:t>+{</a:t>
            </a:r>
            <a:endParaRPr lang="en-US" dirty="0">
              <a:cs typeface="Calibri"/>
            </a:endParaRPr>
          </a:p>
          <a:p>
            <a:r>
              <a:rPr lang="en-US" dirty="0"/>
              <a:t>+    </a:t>
            </a:r>
            <a:r>
              <a:rPr lang="en-US" dirty="0" err="1"/>
              <a:t>pr_info</a:t>
            </a:r>
            <a:r>
              <a:rPr lang="en-US" dirty="0"/>
              <a:t>("Hello world 1.\n");</a:t>
            </a:r>
          </a:p>
          <a:p>
            <a:r>
              <a:rPr lang="en-US" dirty="0"/>
              <a:t>+</a:t>
            </a:r>
            <a:endParaRPr lang="en-US" dirty="0">
              <a:cs typeface="Calibri"/>
            </a:endParaRPr>
          </a:p>
          <a:p>
            <a:r>
              <a:rPr lang="en-US" dirty="0"/>
              <a:t>+    /* A non 0 return means </a:t>
            </a:r>
            <a:r>
              <a:rPr lang="en-US" dirty="0" err="1"/>
              <a:t>init_module</a:t>
            </a:r>
            <a:r>
              <a:rPr lang="en-US" dirty="0"/>
              <a:t> failed; module can't be loaded. */</a:t>
            </a:r>
          </a:p>
          <a:p>
            <a:r>
              <a:rPr lang="en-US" dirty="0"/>
              <a:t>+    return 0;</a:t>
            </a:r>
          </a:p>
          <a:p>
            <a:r>
              <a:rPr lang="en-US" dirty="0"/>
              <a:t>+}</a:t>
            </a:r>
          </a:p>
          <a:p>
            <a:r>
              <a:rPr lang="en-US" dirty="0"/>
              <a:t>+</a:t>
            </a:r>
            <a:endParaRPr lang="en-US" dirty="0">
              <a:cs typeface="Calibri"/>
            </a:endParaRPr>
          </a:p>
          <a:p>
            <a:r>
              <a:rPr lang="en-US" dirty="0"/>
              <a:t>+void </a:t>
            </a:r>
            <a:r>
              <a:rPr lang="en-US" dirty="0" err="1"/>
              <a:t>cleanup_module</a:t>
            </a:r>
            <a:r>
              <a:rPr lang="en-US" dirty="0"/>
              <a:t>(void)</a:t>
            </a:r>
          </a:p>
          <a:p>
            <a:r>
              <a:rPr lang="en-US" dirty="0"/>
              <a:t>+{</a:t>
            </a:r>
          </a:p>
          <a:p>
            <a:r>
              <a:rPr lang="en-US" dirty="0"/>
              <a:t>+    </a:t>
            </a:r>
            <a:r>
              <a:rPr lang="en-US" dirty="0" err="1"/>
              <a:t>pr_info</a:t>
            </a:r>
            <a:r>
              <a:rPr lang="en-US" dirty="0"/>
              <a:t>("Goodbye world 1.\n");</a:t>
            </a:r>
          </a:p>
          <a:p>
            <a:r>
              <a:rPr lang="en-US" dirty="0"/>
              <a:t>+}</a:t>
            </a:r>
          </a:p>
          <a:p>
            <a:r>
              <a:rPr lang="en-US" dirty="0"/>
              <a:t>+</a:t>
            </a:r>
            <a:endParaRPr lang="en-US" dirty="0">
              <a:cs typeface="Calibri"/>
            </a:endParaRPr>
          </a:p>
          <a:p>
            <a:r>
              <a:rPr lang="en-US" dirty="0"/>
              <a:t>+MODULE_LICENSE("GPL");</a:t>
            </a:r>
          </a:p>
          <a:p>
            <a:r>
              <a:rPr lang="en-US" dirty="0"/>
              <a:t>+</a:t>
            </a:r>
            <a:endParaRPr lang="en-US" dirty="0">
              <a:cs typeface="Calibri"/>
            </a:endParaRPr>
          </a:p>
          <a:p>
            <a:r>
              <a:rPr lang="en-US" dirty="0"/>
              <a:t>--</a:t>
            </a:r>
            <a:endParaRPr lang="en-US" dirty="0">
              <a:cs typeface="Calibri"/>
            </a:endParaRPr>
          </a:p>
          <a:p>
            <a:r>
              <a:rPr lang="en-US" dirty="0"/>
              <a:t>2.33.0</a:t>
            </a:r>
            <a:endParaRPr lang="en-US" dirty="0">
              <a:cs typeface="Calibri"/>
            </a:endParaRPr>
          </a:p>
        </p:txBody>
      </p:sp>
      <p:sp>
        <p:nvSpPr>
          <p:cNvPr id="4" name="Slide Number Placeholder 3"/>
          <p:cNvSpPr>
            <a:spLocks noGrp="1"/>
          </p:cNvSpPr>
          <p:nvPr>
            <p:ph type="sldNum" sz="quarter" idx="5"/>
          </p:nvPr>
        </p:nvSpPr>
        <p:spPr/>
        <p:txBody>
          <a:bodyPr/>
          <a:lstStyle/>
          <a:p>
            <a:fld id="{FC408348-6FD6-4157-9F93-A8E7DA59132A}" type="slidenum">
              <a:rPr lang="en-US"/>
              <a:t>7</a:t>
            </a:fld>
            <a:endParaRPr lang="en-US"/>
          </a:p>
        </p:txBody>
      </p:sp>
    </p:spTree>
    <p:extLst>
      <p:ext uri="{BB962C8B-B14F-4D97-AF65-F5344CB8AC3E}">
        <p14:creationId xmlns:p14="http://schemas.microsoft.com/office/powerpoint/2010/main" val="35452195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05f4a66a20542cd71e84c8921190ebf522778d59 Mon Sep 17 00:00:00 2001</a:t>
            </a:r>
          </a:p>
          <a:p>
            <a:r>
              <a:rPr lang="en-US" dirty="0"/>
              <a:t>From: Chaitanya Lala </a:t>
            </a:r>
            <a:r>
              <a:rPr lang="en-US" dirty="0">
                <a:hlinkClick r:id="rId3"/>
              </a:rPr>
              <a:t>&lt;chlala@microsoft.com</a:t>
            </a:r>
            <a:r>
              <a:rPr lang="en-US" dirty="0"/>
              <a:t>&gt;</a:t>
            </a:r>
            <a:endParaRPr lang="en-US" dirty="0">
              <a:cs typeface="Calibri"/>
            </a:endParaRPr>
          </a:p>
          <a:p>
            <a:r>
              <a:rPr lang="en-US" dirty="0"/>
              <a:t>Date: Tue, 29 Mar 2022 01:06:21 +0000</a:t>
            </a:r>
          </a:p>
          <a:p>
            <a:r>
              <a:rPr lang="en-US" dirty="0"/>
              <a:t>Subject: [PATCH 1/1] Add a Hello World Module</a:t>
            </a:r>
          </a:p>
          <a:p>
            <a:r>
              <a:rPr lang="en-US" dirty="0"/>
              <a:t> </a:t>
            </a:r>
            <a:endParaRPr lang="en-US" dirty="0">
              <a:cs typeface="Calibri"/>
            </a:endParaRPr>
          </a:p>
          <a:p>
            <a:r>
              <a:rPr lang="en-US" dirty="0"/>
              <a:t>Create an in-tree dummy module.</a:t>
            </a:r>
          </a:p>
          <a:p>
            <a:r>
              <a:rPr lang="en-US" dirty="0"/>
              <a:t> </a:t>
            </a:r>
            <a:endParaRPr lang="en-US" dirty="0">
              <a:cs typeface="Calibri"/>
            </a:endParaRPr>
          </a:p>
          <a:p>
            <a:r>
              <a:rPr lang="en-US" dirty="0"/>
              <a:t>Signed-off-by: Chaitanya Lala </a:t>
            </a:r>
            <a:r>
              <a:rPr lang="en-US" dirty="0">
                <a:hlinkClick r:id="rId3"/>
              </a:rPr>
              <a:t>&lt;chlala@microsoft.com</a:t>
            </a:r>
            <a:r>
              <a:rPr lang="en-US" dirty="0"/>
              <a:t>&gt;</a:t>
            </a:r>
            <a:endParaRPr lang="en-US" dirty="0">
              <a:cs typeface="Calibri"/>
            </a:endParaRPr>
          </a:p>
          <a:p>
            <a:r>
              <a:rPr lang="en-US" dirty="0"/>
              <a:t>---</a:t>
            </a:r>
            <a:endParaRPr lang="en-US" dirty="0">
              <a:cs typeface="Calibri"/>
            </a:endParaRPr>
          </a:p>
          <a:p>
            <a:r>
              <a:rPr lang="en-US" dirty="0"/>
              <a:t>drivers/</a:t>
            </a:r>
            <a:r>
              <a:rPr lang="en-US" dirty="0" err="1"/>
              <a:t>misc</a:t>
            </a:r>
            <a:r>
              <a:rPr lang="en-US" dirty="0"/>
              <a:t>/</a:t>
            </a:r>
            <a:r>
              <a:rPr lang="en-US" dirty="0" err="1"/>
              <a:t>Kconfig</a:t>
            </a:r>
            <a:r>
              <a:rPr lang="en-US" dirty="0"/>
              <a:t>        |  1 +</a:t>
            </a:r>
          </a:p>
          <a:p>
            <a:r>
              <a:rPr lang="en-US" dirty="0"/>
              <a:t>drivers/</a:t>
            </a:r>
            <a:r>
              <a:rPr lang="en-US" dirty="0" err="1"/>
              <a:t>misc</a:t>
            </a:r>
            <a:r>
              <a:rPr lang="en-US" dirty="0"/>
              <a:t>/</a:t>
            </a:r>
            <a:r>
              <a:rPr lang="en-US" dirty="0" err="1"/>
              <a:t>Makefile</a:t>
            </a:r>
            <a:r>
              <a:rPr lang="en-US" dirty="0"/>
              <a:t>       |  1 +</a:t>
            </a:r>
          </a:p>
          <a:p>
            <a:r>
              <a:rPr lang="en-US" dirty="0"/>
              <a:t>drivers/</a:t>
            </a:r>
            <a:r>
              <a:rPr lang="en-US" dirty="0" err="1"/>
              <a:t>misc</a:t>
            </a:r>
            <a:r>
              <a:rPr lang="en-US" dirty="0"/>
              <a:t>/hello/</a:t>
            </a:r>
            <a:r>
              <a:rPr lang="en-US" dirty="0" err="1"/>
              <a:t>Kconfig</a:t>
            </a:r>
            <a:r>
              <a:rPr lang="en-US" dirty="0"/>
              <a:t>  |  8 ++++++++</a:t>
            </a:r>
          </a:p>
          <a:p>
            <a:r>
              <a:rPr lang="en-US" dirty="0"/>
              <a:t>drivers/</a:t>
            </a:r>
            <a:r>
              <a:rPr lang="en-US" dirty="0" err="1"/>
              <a:t>misc</a:t>
            </a:r>
            <a:r>
              <a:rPr lang="en-US" dirty="0"/>
              <a:t>/hello/</a:t>
            </a:r>
            <a:r>
              <a:rPr lang="en-US" dirty="0" err="1"/>
              <a:t>Makefile</a:t>
            </a:r>
            <a:r>
              <a:rPr lang="en-US" dirty="0"/>
              <a:t> |  2 ++</a:t>
            </a:r>
          </a:p>
          <a:p>
            <a:r>
              <a:rPr lang="en-US" dirty="0"/>
              <a:t>drivers/</a:t>
            </a:r>
            <a:r>
              <a:rPr lang="en-US" dirty="0" err="1"/>
              <a:t>misc</a:t>
            </a:r>
            <a:r>
              <a:rPr lang="en-US" dirty="0"/>
              <a:t>/hello/</a:t>
            </a:r>
            <a:r>
              <a:rPr lang="en-US" dirty="0" err="1"/>
              <a:t>hello.c</a:t>
            </a:r>
            <a:r>
              <a:rPr lang="en-US" dirty="0"/>
              <a:t>  | 21 +++++++++++++++++++++</a:t>
            </a:r>
          </a:p>
          <a:p>
            <a:r>
              <a:rPr lang="en-US" dirty="0"/>
              <a:t>5 files changed, 33 insertions(+)</a:t>
            </a:r>
          </a:p>
          <a:p>
            <a:r>
              <a:rPr lang="en-US" dirty="0"/>
              <a:t>create mode 100644 drivers/</a:t>
            </a:r>
            <a:r>
              <a:rPr lang="en-US" dirty="0" err="1"/>
              <a:t>misc</a:t>
            </a:r>
            <a:r>
              <a:rPr lang="en-US" dirty="0"/>
              <a:t>/hello/</a:t>
            </a:r>
            <a:r>
              <a:rPr lang="en-US" dirty="0" err="1"/>
              <a:t>Kconfig</a:t>
            </a:r>
          </a:p>
          <a:p>
            <a:r>
              <a:rPr lang="en-US" dirty="0"/>
              <a:t>create mode 100644 drivers/</a:t>
            </a:r>
            <a:r>
              <a:rPr lang="en-US" dirty="0" err="1"/>
              <a:t>misc</a:t>
            </a:r>
            <a:r>
              <a:rPr lang="en-US" dirty="0"/>
              <a:t>/hello/</a:t>
            </a:r>
            <a:r>
              <a:rPr lang="en-US" dirty="0" err="1"/>
              <a:t>Makefile</a:t>
            </a:r>
          </a:p>
          <a:p>
            <a:r>
              <a:rPr lang="en-US" dirty="0"/>
              <a:t>create mode 100644 drivers/</a:t>
            </a:r>
            <a:r>
              <a:rPr lang="en-US" dirty="0" err="1"/>
              <a:t>misc</a:t>
            </a:r>
            <a:r>
              <a:rPr lang="en-US" dirty="0"/>
              <a:t>/hello/</a:t>
            </a:r>
            <a:r>
              <a:rPr lang="en-US" dirty="0" err="1"/>
              <a:t>hello.c</a:t>
            </a:r>
            <a:endParaRPr lang="en-US" dirty="0"/>
          </a:p>
          <a:p>
            <a:r>
              <a:rPr lang="en-US" dirty="0"/>
              <a:t> </a:t>
            </a:r>
            <a:endParaRPr lang="en-US" dirty="0">
              <a:cs typeface="Calibri"/>
            </a:endParaRPr>
          </a:p>
          <a:p>
            <a:r>
              <a:rPr lang="en-US" dirty="0"/>
              <a:t>diff --git a/drivers/</a:t>
            </a:r>
            <a:r>
              <a:rPr lang="en-US" dirty="0" err="1"/>
              <a:t>misc</a:t>
            </a:r>
            <a:r>
              <a:rPr lang="en-US" dirty="0"/>
              <a:t>/</a:t>
            </a:r>
            <a:r>
              <a:rPr lang="en-US" dirty="0" err="1"/>
              <a:t>Kconfig</a:t>
            </a:r>
            <a:r>
              <a:rPr lang="en-US" dirty="0"/>
              <a:t> b/drivers/</a:t>
            </a:r>
            <a:r>
              <a:rPr lang="en-US" dirty="0" err="1"/>
              <a:t>misc</a:t>
            </a:r>
            <a:r>
              <a:rPr lang="en-US" dirty="0"/>
              <a:t>/</a:t>
            </a:r>
            <a:r>
              <a:rPr lang="en-US" dirty="0" err="1"/>
              <a:t>Kconfig</a:t>
            </a:r>
          </a:p>
          <a:p>
            <a:r>
              <a:rPr lang="en-US" dirty="0"/>
              <a:t>index 0f5a49fc7c9e..0bcb5be79223 100644</a:t>
            </a:r>
            <a:endParaRPr lang="en-US" dirty="0">
              <a:cs typeface="Calibri"/>
            </a:endParaRPr>
          </a:p>
          <a:p>
            <a:r>
              <a:rPr lang="en-US" dirty="0"/>
              <a:t>--- a/drivers/</a:t>
            </a:r>
            <a:r>
              <a:rPr lang="en-US" dirty="0" err="1"/>
              <a:t>misc</a:t>
            </a:r>
            <a:r>
              <a:rPr lang="en-US" dirty="0"/>
              <a:t>/</a:t>
            </a:r>
            <a:r>
              <a:rPr lang="en-US" dirty="0" err="1"/>
              <a:t>Kconfig</a:t>
            </a:r>
            <a:endParaRPr lang="en-US" dirty="0" err="1">
              <a:cs typeface="Calibri"/>
            </a:endParaRPr>
          </a:p>
          <a:p>
            <a:r>
              <a:rPr lang="en-US" dirty="0"/>
              <a:t>+++ b/drivers/</a:t>
            </a:r>
            <a:r>
              <a:rPr lang="en-US" dirty="0" err="1"/>
              <a:t>misc</a:t>
            </a:r>
            <a:r>
              <a:rPr lang="en-US" dirty="0"/>
              <a:t>/</a:t>
            </a:r>
            <a:r>
              <a:rPr lang="en-US" dirty="0" err="1"/>
              <a:t>Kconfig</a:t>
            </a:r>
            <a:endParaRPr lang="en-US" dirty="0" err="1">
              <a:cs typeface="Calibri"/>
            </a:endParaRPr>
          </a:p>
          <a:p>
            <a:r>
              <a:rPr lang="en-US" dirty="0"/>
              <a:t>@@ -480,6 +480,7 @@ source "drivers/</a:t>
            </a:r>
            <a:r>
              <a:rPr lang="en-US" dirty="0" err="1"/>
              <a:t>misc</a:t>
            </a:r>
            <a:r>
              <a:rPr lang="en-US" dirty="0"/>
              <a:t>/</a:t>
            </a:r>
            <a:r>
              <a:rPr lang="en-US" dirty="0" err="1"/>
              <a:t>mei</a:t>
            </a:r>
            <a:r>
              <a:rPr lang="en-US" dirty="0"/>
              <a:t>/</a:t>
            </a:r>
            <a:r>
              <a:rPr lang="en-US" dirty="0" err="1"/>
              <a:t>Kconfig</a:t>
            </a:r>
            <a:r>
              <a:rPr lang="en-US" dirty="0"/>
              <a:t>"</a:t>
            </a:r>
          </a:p>
          <a:p>
            <a:r>
              <a:rPr lang="en-US" dirty="0"/>
              <a:t>source "drivers/</a:t>
            </a:r>
            <a:r>
              <a:rPr lang="en-US" dirty="0" err="1"/>
              <a:t>misc</a:t>
            </a:r>
            <a:r>
              <a:rPr lang="en-US" dirty="0"/>
              <a:t>/</a:t>
            </a:r>
            <a:r>
              <a:rPr lang="en-US" dirty="0" err="1"/>
              <a:t>vmw_vmci</a:t>
            </a:r>
            <a:r>
              <a:rPr lang="en-US" dirty="0"/>
              <a:t>/</a:t>
            </a:r>
            <a:r>
              <a:rPr lang="en-US" dirty="0" err="1"/>
              <a:t>Kconfig</a:t>
            </a:r>
            <a:r>
              <a:rPr lang="en-US" dirty="0"/>
              <a:t>"</a:t>
            </a:r>
            <a:endParaRPr lang="en-US" dirty="0">
              <a:cs typeface="Calibri"/>
            </a:endParaRPr>
          </a:p>
          <a:p>
            <a:r>
              <a:rPr lang="en-US" dirty="0"/>
              <a:t>source "drivers/</a:t>
            </a:r>
            <a:r>
              <a:rPr lang="en-US" dirty="0" err="1"/>
              <a:t>misc</a:t>
            </a:r>
            <a:r>
              <a:rPr lang="en-US" dirty="0"/>
              <a:t>/</a:t>
            </a:r>
            <a:r>
              <a:rPr lang="en-US" dirty="0" err="1"/>
              <a:t>genwqe</a:t>
            </a:r>
            <a:r>
              <a:rPr lang="en-US" dirty="0"/>
              <a:t>/</a:t>
            </a:r>
            <a:r>
              <a:rPr lang="en-US" dirty="0" err="1"/>
              <a:t>Kconfig</a:t>
            </a:r>
            <a:r>
              <a:rPr lang="en-US" dirty="0"/>
              <a:t>"</a:t>
            </a:r>
            <a:endParaRPr lang="en-US" dirty="0">
              <a:cs typeface="Calibri"/>
            </a:endParaRPr>
          </a:p>
          <a:p>
            <a:r>
              <a:rPr lang="en-US" dirty="0"/>
              <a:t>source "drivers/</a:t>
            </a:r>
            <a:r>
              <a:rPr lang="en-US" dirty="0" err="1"/>
              <a:t>misc</a:t>
            </a:r>
            <a:r>
              <a:rPr lang="en-US" dirty="0"/>
              <a:t>/echo/</a:t>
            </a:r>
            <a:r>
              <a:rPr lang="en-US" dirty="0" err="1"/>
              <a:t>Kconfig</a:t>
            </a:r>
            <a:r>
              <a:rPr lang="en-US" dirty="0"/>
              <a:t>"</a:t>
            </a:r>
            <a:endParaRPr lang="en-US" dirty="0">
              <a:cs typeface="Calibri"/>
            </a:endParaRPr>
          </a:p>
          <a:p>
            <a:r>
              <a:rPr lang="en-US" dirty="0"/>
              <a:t>+source "drivers/</a:t>
            </a:r>
            <a:r>
              <a:rPr lang="en-US" dirty="0" err="1"/>
              <a:t>misc</a:t>
            </a:r>
            <a:r>
              <a:rPr lang="en-US" dirty="0"/>
              <a:t>/hello/</a:t>
            </a:r>
            <a:r>
              <a:rPr lang="en-US" dirty="0" err="1"/>
              <a:t>Kconfig</a:t>
            </a:r>
            <a:r>
              <a:rPr lang="en-US" dirty="0"/>
              <a:t>"</a:t>
            </a:r>
            <a:endParaRPr lang="en-US" dirty="0">
              <a:cs typeface="Calibri"/>
            </a:endParaRPr>
          </a:p>
          <a:p>
            <a:r>
              <a:rPr lang="en-US" dirty="0"/>
              <a:t>source "drivers/</a:t>
            </a:r>
            <a:r>
              <a:rPr lang="en-US" dirty="0" err="1"/>
              <a:t>misc</a:t>
            </a:r>
            <a:r>
              <a:rPr lang="en-US" dirty="0"/>
              <a:t>/cxl/</a:t>
            </a:r>
            <a:r>
              <a:rPr lang="en-US" dirty="0" err="1"/>
              <a:t>Kconfig</a:t>
            </a:r>
            <a:r>
              <a:rPr lang="en-US" dirty="0"/>
              <a:t>"</a:t>
            </a:r>
            <a:endParaRPr lang="en-US" dirty="0">
              <a:cs typeface="Calibri"/>
            </a:endParaRPr>
          </a:p>
          <a:p>
            <a:r>
              <a:rPr lang="en-US" dirty="0"/>
              <a:t>source "drivers/</a:t>
            </a:r>
            <a:r>
              <a:rPr lang="en-US" dirty="0" err="1"/>
              <a:t>misc</a:t>
            </a:r>
            <a:r>
              <a:rPr lang="en-US" dirty="0"/>
              <a:t>/</a:t>
            </a:r>
            <a:r>
              <a:rPr lang="en-US" dirty="0" err="1"/>
              <a:t>ocxl</a:t>
            </a:r>
            <a:r>
              <a:rPr lang="en-US" dirty="0"/>
              <a:t>/</a:t>
            </a:r>
            <a:r>
              <a:rPr lang="en-US" dirty="0" err="1"/>
              <a:t>Kconfig</a:t>
            </a:r>
            <a:r>
              <a:rPr lang="en-US" dirty="0"/>
              <a:t>"</a:t>
            </a:r>
            <a:endParaRPr lang="en-US" dirty="0">
              <a:cs typeface="Calibri"/>
            </a:endParaRPr>
          </a:p>
          <a:p>
            <a:r>
              <a:rPr lang="en-US" dirty="0"/>
              <a:t>source "drivers/</a:t>
            </a:r>
            <a:r>
              <a:rPr lang="en-US" dirty="0" err="1"/>
              <a:t>misc</a:t>
            </a:r>
            <a:r>
              <a:rPr lang="en-US" dirty="0"/>
              <a:t>/</a:t>
            </a:r>
            <a:r>
              <a:rPr lang="en-US" dirty="0" err="1"/>
              <a:t>bcm-vk</a:t>
            </a:r>
            <a:r>
              <a:rPr lang="en-US" dirty="0"/>
              <a:t>/</a:t>
            </a:r>
            <a:r>
              <a:rPr lang="en-US" dirty="0" err="1"/>
              <a:t>Kconfig</a:t>
            </a:r>
            <a:r>
              <a:rPr lang="en-US" dirty="0"/>
              <a:t>"</a:t>
            </a:r>
            <a:endParaRPr lang="en-US" dirty="0">
              <a:cs typeface="Calibri"/>
            </a:endParaRPr>
          </a:p>
          <a:p>
            <a:r>
              <a:rPr lang="en-US" dirty="0"/>
              <a:t>diff --git a/drivers/</a:t>
            </a:r>
            <a:r>
              <a:rPr lang="en-US" dirty="0" err="1"/>
              <a:t>misc</a:t>
            </a:r>
            <a:r>
              <a:rPr lang="en-US" dirty="0"/>
              <a:t>/</a:t>
            </a:r>
            <a:r>
              <a:rPr lang="en-US" dirty="0" err="1"/>
              <a:t>Makefile</a:t>
            </a:r>
            <a:r>
              <a:rPr lang="en-US" dirty="0"/>
              <a:t> b/drivers/</a:t>
            </a:r>
            <a:r>
              <a:rPr lang="en-US" dirty="0" err="1"/>
              <a:t>misc</a:t>
            </a:r>
            <a:r>
              <a:rPr lang="en-US" dirty="0"/>
              <a:t>/</a:t>
            </a:r>
            <a:r>
              <a:rPr lang="en-US" dirty="0" err="1"/>
              <a:t>Makefile</a:t>
            </a:r>
            <a:endParaRPr lang="en-US" dirty="0"/>
          </a:p>
          <a:p>
            <a:r>
              <a:rPr lang="en-US" dirty="0"/>
              <a:t>index a086197af544..89f484d5b411 100644</a:t>
            </a:r>
            <a:endParaRPr lang="en-US" dirty="0">
              <a:cs typeface="Calibri"/>
            </a:endParaRPr>
          </a:p>
          <a:p>
            <a:r>
              <a:rPr lang="en-US" dirty="0"/>
              <a:t>--- a/drivers/</a:t>
            </a:r>
            <a:r>
              <a:rPr lang="en-US" dirty="0" err="1"/>
              <a:t>misc</a:t>
            </a:r>
            <a:r>
              <a:rPr lang="en-US" dirty="0"/>
              <a:t>/</a:t>
            </a:r>
            <a:r>
              <a:rPr lang="en-US" dirty="0" err="1"/>
              <a:t>Makefile</a:t>
            </a:r>
            <a:endParaRPr lang="en-US" dirty="0" err="1">
              <a:cs typeface="Calibri"/>
            </a:endParaRPr>
          </a:p>
          <a:p>
            <a:r>
              <a:rPr lang="en-US" dirty="0"/>
              <a:t>+++ b/drivers/</a:t>
            </a:r>
            <a:r>
              <a:rPr lang="en-US" dirty="0" err="1"/>
              <a:t>misc</a:t>
            </a:r>
            <a:r>
              <a:rPr lang="en-US" dirty="0"/>
              <a:t>/</a:t>
            </a:r>
            <a:r>
              <a:rPr lang="en-US" dirty="0" err="1"/>
              <a:t>Makefile</a:t>
            </a:r>
            <a:endParaRPr lang="en-US" dirty="0" err="1">
              <a:cs typeface="Calibri"/>
            </a:endParaRPr>
          </a:p>
          <a:p>
            <a:r>
              <a:rPr lang="en-US" dirty="0"/>
              <a:t>@@ -47,6 +47,7 @@ obj-$(CONFIG_SRAM)            += </a:t>
            </a:r>
            <a:r>
              <a:rPr lang="en-US" dirty="0" err="1"/>
              <a:t>sram.o</a:t>
            </a:r>
          </a:p>
          <a:p>
            <a:r>
              <a:rPr lang="en-US" dirty="0"/>
              <a:t>obj-$(CONFIG_SRAM_EXEC)                += </a:t>
            </a:r>
            <a:r>
              <a:rPr lang="en-US" dirty="0" err="1"/>
              <a:t>sram-exec.o</a:t>
            </a:r>
            <a:endParaRPr lang="en-US" dirty="0" err="1">
              <a:cs typeface="Calibri"/>
            </a:endParaRPr>
          </a:p>
          <a:p>
            <a:r>
              <a:rPr lang="en-US" dirty="0"/>
              <a:t>obj-$(CONFIG_GENWQE)           += </a:t>
            </a:r>
            <a:r>
              <a:rPr lang="en-US" dirty="0" err="1"/>
              <a:t>genwqe</a:t>
            </a:r>
            <a:r>
              <a:rPr lang="en-US" dirty="0"/>
              <a:t>/</a:t>
            </a:r>
            <a:endParaRPr lang="en-US" dirty="0">
              <a:cs typeface="Calibri"/>
            </a:endParaRPr>
          </a:p>
          <a:p>
            <a:r>
              <a:rPr lang="en-US" dirty="0"/>
              <a:t>obj-$(CONFIG_ECHO)             += echo/</a:t>
            </a:r>
            <a:endParaRPr lang="en-US" dirty="0">
              <a:cs typeface="Calibri"/>
            </a:endParaRPr>
          </a:p>
          <a:p>
            <a:r>
              <a:rPr lang="en-US" dirty="0"/>
              <a:t>+obj-$(CONFIG_HELLO)            += hello/</a:t>
            </a:r>
            <a:endParaRPr lang="en-US" dirty="0">
              <a:cs typeface="Calibri"/>
            </a:endParaRPr>
          </a:p>
          <a:p>
            <a:r>
              <a:rPr lang="en-US" dirty="0"/>
              <a:t>obj-$(CONFIG_CXL_BASE)         += cxl/</a:t>
            </a:r>
            <a:endParaRPr lang="en-US" dirty="0">
              <a:cs typeface="Calibri"/>
            </a:endParaRPr>
          </a:p>
          <a:p>
            <a:r>
              <a:rPr lang="en-US" dirty="0"/>
              <a:t>obj-$(CONFIG_DW_XDATA_PCIE)    += </a:t>
            </a:r>
            <a:r>
              <a:rPr lang="en-US" dirty="0" err="1"/>
              <a:t>dw-xdata-pcie.o</a:t>
            </a:r>
            <a:endParaRPr lang="en-US" dirty="0" err="1">
              <a:cs typeface="Calibri"/>
            </a:endParaRPr>
          </a:p>
          <a:p>
            <a:r>
              <a:rPr lang="en-US" dirty="0"/>
              <a:t>obj-$(CONFIG_PCI_ENDPOINT_TEST)        += </a:t>
            </a:r>
            <a:r>
              <a:rPr lang="en-US" dirty="0" err="1"/>
              <a:t>pci_endpoint_test.o</a:t>
            </a:r>
            <a:endParaRPr lang="en-US" dirty="0" err="1">
              <a:cs typeface="Calibri"/>
            </a:endParaRPr>
          </a:p>
          <a:p>
            <a:r>
              <a:rPr lang="en-US" dirty="0"/>
              <a:t>diff --git a/drivers/</a:t>
            </a:r>
            <a:r>
              <a:rPr lang="en-US" dirty="0" err="1"/>
              <a:t>misc</a:t>
            </a:r>
            <a:r>
              <a:rPr lang="en-US" dirty="0"/>
              <a:t>/hello/</a:t>
            </a:r>
            <a:r>
              <a:rPr lang="en-US" dirty="0" err="1"/>
              <a:t>Kconfig</a:t>
            </a:r>
            <a:r>
              <a:rPr lang="en-US" dirty="0"/>
              <a:t> b/drivers/</a:t>
            </a:r>
            <a:r>
              <a:rPr lang="en-US" dirty="0" err="1"/>
              <a:t>misc</a:t>
            </a:r>
            <a:r>
              <a:rPr lang="en-US" dirty="0"/>
              <a:t>/hello/</a:t>
            </a:r>
            <a:r>
              <a:rPr lang="en-US" dirty="0" err="1"/>
              <a:t>Kconfig</a:t>
            </a:r>
          </a:p>
          <a:p>
            <a:r>
              <a:rPr lang="en-US" dirty="0"/>
              <a:t>new file mode 100644</a:t>
            </a:r>
          </a:p>
          <a:p>
            <a:r>
              <a:rPr lang="en-US" dirty="0"/>
              <a:t>index 000000000000..d5833b1b27bf</a:t>
            </a:r>
            <a:endParaRPr lang="en-US" dirty="0">
              <a:cs typeface="Calibri"/>
            </a:endParaRPr>
          </a:p>
          <a:p>
            <a:r>
              <a:rPr lang="en-US" dirty="0"/>
              <a:t>--- /dev/null</a:t>
            </a:r>
            <a:endParaRPr lang="en-US" dirty="0">
              <a:cs typeface="Calibri"/>
            </a:endParaRPr>
          </a:p>
          <a:p>
            <a:r>
              <a:rPr lang="en-US" dirty="0"/>
              <a:t>+++ b/drivers/</a:t>
            </a:r>
            <a:r>
              <a:rPr lang="en-US" dirty="0" err="1"/>
              <a:t>misc</a:t>
            </a:r>
            <a:r>
              <a:rPr lang="en-US" dirty="0"/>
              <a:t>/hello/</a:t>
            </a:r>
            <a:r>
              <a:rPr lang="en-US" dirty="0" err="1"/>
              <a:t>Kconfig</a:t>
            </a:r>
            <a:endParaRPr lang="en-US" dirty="0" err="1">
              <a:cs typeface="Calibri"/>
            </a:endParaRPr>
          </a:p>
          <a:p>
            <a:r>
              <a:rPr lang="en-US" dirty="0"/>
              <a:t>@@ -0,0 +1,8 @@</a:t>
            </a:r>
          </a:p>
          <a:p>
            <a:r>
              <a:rPr lang="en-US" dirty="0"/>
              <a:t>+# SPDX-License-Identifier: GPL-2.0-only</a:t>
            </a:r>
            <a:endParaRPr lang="en-US" dirty="0">
              <a:cs typeface="Calibri"/>
            </a:endParaRPr>
          </a:p>
          <a:p>
            <a:r>
              <a:rPr lang="en-US" dirty="0"/>
              <a:t>+config HELLO</a:t>
            </a:r>
            <a:endParaRPr lang="en-US" dirty="0">
              <a:cs typeface="Calibri"/>
            </a:endParaRPr>
          </a:p>
          <a:p>
            <a:r>
              <a:rPr lang="en-US" dirty="0"/>
              <a:t>+       tristate "Do-Nothing Hello-World Module"</a:t>
            </a:r>
          </a:p>
          <a:p>
            <a:r>
              <a:rPr lang="en-US" dirty="0"/>
              <a:t>+       help</a:t>
            </a:r>
            <a:endParaRPr lang="en-US" dirty="0">
              <a:cs typeface="Calibri"/>
            </a:endParaRPr>
          </a:p>
          <a:p>
            <a:r>
              <a:rPr lang="en-US" dirty="0"/>
              <a:t>+         This module does nothing apart from saying hello.</a:t>
            </a:r>
          </a:p>
          <a:p>
            <a:r>
              <a:rPr lang="en-US" dirty="0"/>
              <a:t>+</a:t>
            </a:r>
            <a:endParaRPr lang="en-US" dirty="0">
              <a:cs typeface="Calibri"/>
            </a:endParaRPr>
          </a:p>
          <a:p>
            <a:r>
              <a:rPr lang="en-US" dirty="0"/>
              <a:t>+         To compile this driver as a module, choose M here. The module</a:t>
            </a:r>
          </a:p>
          <a:p>
            <a:r>
              <a:rPr lang="en-US" dirty="0"/>
              <a:t>+         will be called echo.</a:t>
            </a:r>
          </a:p>
          <a:p>
            <a:r>
              <a:rPr lang="en-US" dirty="0"/>
              <a:t>diff --git a/drivers/</a:t>
            </a:r>
            <a:r>
              <a:rPr lang="en-US" dirty="0" err="1"/>
              <a:t>misc</a:t>
            </a:r>
            <a:r>
              <a:rPr lang="en-US" dirty="0"/>
              <a:t>/hello/</a:t>
            </a:r>
            <a:r>
              <a:rPr lang="en-US" dirty="0" err="1"/>
              <a:t>Makefile</a:t>
            </a:r>
            <a:r>
              <a:rPr lang="en-US" dirty="0"/>
              <a:t> b/drivers/</a:t>
            </a:r>
            <a:r>
              <a:rPr lang="en-US" dirty="0" err="1"/>
              <a:t>misc</a:t>
            </a:r>
            <a:r>
              <a:rPr lang="en-US" dirty="0"/>
              <a:t>/hello/</a:t>
            </a:r>
            <a:r>
              <a:rPr lang="en-US" dirty="0" err="1"/>
              <a:t>Makefile</a:t>
            </a:r>
          </a:p>
          <a:p>
            <a:r>
              <a:rPr lang="en-US" dirty="0"/>
              <a:t>new file mode 100644</a:t>
            </a:r>
          </a:p>
          <a:p>
            <a:r>
              <a:rPr lang="en-US" dirty="0"/>
              <a:t>index 000000000000..82705eeeade4</a:t>
            </a:r>
            <a:endParaRPr lang="en-US" dirty="0">
              <a:cs typeface="Calibri"/>
            </a:endParaRPr>
          </a:p>
          <a:p>
            <a:r>
              <a:rPr lang="en-US" dirty="0"/>
              <a:t>--- /dev/null</a:t>
            </a:r>
            <a:endParaRPr lang="en-US" dirty="0">
              <a:cs typeface="Calibri"/>
            </a:endParaRPr>
          </a:p>
          <a:p>
            <a:r>
              <a:rPr lang="en-US" dirty="0"/>
              <a:t>+++ b/drivers/</a:t>
            </a:r>
            <a:r>
              <a:rPr lang="en-US" dirty="0" err="1"/>
              <a:t>misc</a:t>
            </a:r>
            <a:r>
              <a:rPr lang="en-US" dirty="0"/>
              <a:t>/hello/</a:t>
            </a:r>
            <a:r>
              <a:rPr lang="en-US" dirty="0" err="1"/>
              <a:t>Makefile</a:t>
            </a:r>
            <a:endParaRPr lang="en-US" dirty="0" err="1">
              <a:cs typeface="Calibri"/>
            </a:endParaRPr>
          </a:p>
          <a:p>
            <a:r>
              <a:rPr lang="en-US" dirty="0"/>
              <a:t>@@ -0,0 +1,2 @@</a:t>
            </a:r>
          </a:p>
          <a:p>
            <a:r>
              <a:rPr lang="en-US" dirty="0"/>
              <a:t>+# SPDX-License-Identifier: GPL-2.0-only</a:t>
            </a:r>
            <a:endParaRPr lang="en-US" dirty="0">
              <a:cs typeface="Calibri"/>
            </a:endParaRPr>
          </a:p>
          <a:p>
            <a:r>
              <a:rPr lang="en-US" dirty="0"/>
              <a:t>+obj-$(CONFIG_HELLO) += </a:t>
            </a:r>
            <a:r>
              <a:rPr lang="en-US" dirty="0" err="1"/>
              <a:t>hello.o</a:t>
            </a:r>
            <a:endParaRPr lang="en-US" dirty="0" err="1">
              <a:cs typeface="Calibri"/>
            </a:endParaRPr>
          </a:p>
          <a:p>
            <a:r>
              <a:rPr lang="en-US" dirty="0"/>
              <a:t>diff --git a/drivers/</a:t>
            </a:r>
            <a:r>
              <a:rPr lang="en-US" dirty="0" err="1"/>
              <a:t>misc</a:t>
            </a:r>
            <a:r>
              <a:rPr lang="en-US" dirty="0"/>
              <a:t>/hello/</a:t>
            </a:r>
            <a:r>
              <a:rPr lang="en-US" dirty="0" err="1"/>
              <a:t>hello.c</a:t>
            </a:r>
            <a:r>
              <a:rPr lang="en-US" dirty="0"/>
              <a:t> b/drivers/</a:t>
            </a:r>
            <a:r>
              <a:rPr lang="en-US" dirty="0" err="1"/>
              <a:t>misc</a:t>
            </a:r>
            <a:r>
              <a:rPr lang="en-US" dirty="0"/>
              <a:t>/hello/</a:t>
            </a:r>
            <a:r>
              <a:rPr lang="en-US" dirty="0" err="1"/>
              <a:t>hello.c</a:t>
            </a:r>
          </a:p>
          <a:p>
            <a:r>
              <a:rPr lang="en-US" dirty="0"/>
              <a:t>new file mode 100644</a:t>
            </a:r>
          </a:p>
          <a:p>
            <a:r>
              <a:rPr lang="en-US" dirty="0"/>
              <a:t>index 000000000000..cc225780c096</a:t>
            </a:r>
            <a:endParaRPr lang="en-US" dirty="0">
              <a:cs typeface="Calibri"/>
            </a:endParaRPr>
          </a:p>
          <a:p>
            <a:r>
              <a:rPr lang="en-US" dirty="0"/>
              <a:t>--- /dev/null</a:t>
            </a:r>
            <a:endParaRPr lang="en-US" dirty="0">
              <a:cs typeface="Calibri"/>
            </a:endParaRPr>
          </a:p>
          <a:p>
            <a:r>
              <a:rPr lang="en-US" dirty="0"/>
              <a:t>+++ b/drivers/</a:t>
            </a:r>
            <a:r>
              <a:rPr lang="en-US" dirty="0" err="1"/>
              <a:t>misc</a:t>
            </a:r>
            <a:r>
              <a:rPr lang="en-US" dirty="0"/>
              <a:t>/hello/</a:t>
            </a:r>
            <a:r>
              <a:rPr lang="en-US" dirty="0" err="1"/>
              <a:t>hello.c</a:t>
            </a:r>
            <a:endParaRPr lang="en-US" dirty="0" err="1">
              <a:cs typeface="Calibri"/>
            </a:endParaRPr>
          </a:p>
          <a:p>
            <a:r>
              <a:rPr lang="en-US" dirty="0"/>
              <a:t>@@ -0,0 +1,21 @@</a:t>
            </a:r>
          </a:p>
          <a:p>
            <a:r>
              <a:rPr lang="en-US" dirty="0"/>
              <a:t>+/*</a:t>
            </a:r>
            <a:endParaRPr lang="en-US" dirty="0">
              <a:cs typeface="Calibri"/>
            </a:endParaRPr>
          </a:p>
          <a:p>
            <a:r>
              <a:rPr lang="en-US" dirty="0"/>
              <a:t>+ * </a:t>
            </a:r>
            <a:r>
              <a:rPr lang="en-US" dirty="0" err="1"/>
              <a:t>hello.c</a:t>
            </a:r>
            <a:r>
              <a:rPr lang="en-US" dirty="0"/>
              <a:t> - The simplest kernel module.</a:t>
            </a:r>
          </a:p>
          <a:p>
            <a:r>
              <a:rPr lang="en-US" dirty="0"/>
              <a:t>+ */</a:t>
            </a:r>
            <a:endParaRPr lang="en-US" dirty="0">
              <a:cs typeface="Calibri"/>
            </a:endParaRPr>
          </a:p>
          <a:p>
            <a:r>
              <a:rPr lang="en-US" dirty="0"/>
              <a:t>+#include &lt;</a:t>
            </a:r>
            <a:r>
              <a:rPr lang="en-US" dirty="0" err="1"/>
              <a:t>linux</a:t>
            </a:r>
            <a:r>
              <a:rPr lang="en-US" dirty="0"/>
              <a:t>/</a:t>
            </a:r>
            <a:r>
              <a:rPr lang="en-US" dirty="0" err="1"/>
              <a:t>kernel.h</a:t>
            </a:r>
            <a:r>
              <a:rPr lang="en-US" dirty="0"/>
              <a:t>&gt; /* Needed for </a:t>
            </a:r>
            <a:r>
              <a:rPr lang="en-US" dirty="0" err="1"/>
              <a:t>pr_info</a:t>
            </a:r>
            <a:r>
              <a:rPr lang="en-US" dirty="0"/>
              <a:t>() */</a:t>
            </a:r>
          </a:p>
          <a:p>
            <a:r>
              <a:rPr lang="en-US" dirty="0"/>
              <a:t>+#include &lt;</a:t>
            </a:r>
            <a:r>
              <a:rPr lang="en-US" dirty="0" err="1"/>
              <a:t>linux</a:t>
            </a:r>
            <a:r>
              <a:rPr lang="en-US" dirty="0"/>
              <a:t>/</a:t>
            </a:r>
            <a:r>
              <a:rPr lang="en-US" dirty="0" err="1"/>
              <a:t>module.h</a:t>
            </a:r>
            <a:r>
              <a:rPr lang="en-US" dirty="0"/>
              <a:t>&gt; /* Needed by all modules */</a:t>
            </a:r>
          </a:p>
          <a:p>
            <a:r>
              <a:rPr lang="en-US" dirty="0"/>
              <a:t>+</a:t>
            </a:r>
            <a:endParaRPr lang="en-US" dirty="0">
              <a:cs typeface="Calibri"/>
            </a:endParaRPr>
          </a:p>
          <a:p>
            <a:r>
              <a:rPr lang="en-US" dirty="0"/>
              <a:t>+int </a:t>
            </a:r>
            <a:r>
              <a:rPr lang="en-US" dirty="0" err="1"/>
              <a:t>init_module</a:t>
            </a:r>
            <a:r>
              <a:rPr lang="en-US" dirty="0"/>
              <a:t>(void)</a:t>
            </a:r>
            <a:endParaRPr lang="en-US" dirty="0">
              <a:cs typeface="Calibri"/>
            </a:endParaRPr>
          </a:p>
          <a:p>
            <a:r>
              <a:rPr lang="en-US" dirty="0"/>
              <a:t>+{</a:t>
            </a:r>
            <a:endParaRPr lang="en-US" dirty="0">
              <a:cs typeface="Calibri"/>
            </a:endParaRPr>
          </a:p>
          <a:p>
            <a:r>
              <a:rPr lang="en-US" dirty="0"/>
              <a:t>+    </a:t>
            </a:r>
            <a:r>
              <a:rPr lang="en-US" dirty="0" err="1"/>
              <a:t>pr_info</a:t>
            </a:r>
            <a:r>
              <a:rPr lang="en-US" dirty="0"/>
              <a:t>("Hello world 1.\n");</a:t>
            </a:r>
          </a:p>
          <a:p>
            <a:r>
              <a:rPr lang="en-US" dirty="0"/>
              <a:t>+</a:t>
            </a:r>
            <a:endParaRPr lang="en-US" dirty="0">
              <a:cs typeface="Calibri"/>
            </a:endParaRPr>
          </a:p>
          <a:p>
            <a:r>
              <a:rPr lang="en-US" dirty="0"/>
              <a:t>+    /* A non 0 return means </a:t>
            </a:r>
            <a:r>
              <a:rPr lang="en-US" dirty="0" err="1"/>
              <a:t>init_module</a:t>
            </a:r>
            <a:r>
              <a:rPr lang="en-US" dirty="0"/>
              <a:t> failed; module can't be loaded. */</a:t>
            </a:r>
          </a:p>
          <a:p>
            <a:r>
              <a:rPr lang="en-US" dirty="0"/>
              <a:t>+    return 0;</a:t>
            </a:r>
          </a:p>
          <a:p>
            <a:r>
              <a:rPr lang="en-US" dirty="0"/>
              <a:t>+}</a:t>
            </a:r>
          </a:p>
          <a:p>
            <a:r>
              <a:rPr lang="en-US" dirty="0"/>
              <a:t>+</a:t>
            </a:r>
            <a:endParaRPr lang="en-US" dirty="0">
              <a:cs typeface="Calibri"/>
            </a:endParaRPr>
          </a:p>
          <a:p>
            <a:r>
              <a:rPr lang="en-US" dirty="0"/>
              <a:t>+void </a:t>
            </a:r>
            <a:r>
              <a:rPr lang="en-US" dirty="0" err="1"/>
              <a:t>cleanup_module</a:t>
            </a:r>
            <a:r>
              <a:rPr lang="en-US" dirty="0"/>
              <a:t>(void)</a:t>
            </a:r>
          </a:p>
          <a:p>
            <a:r>
              <a:rPr lang="en-US" dirty="0"/>
              <a:t>+{</a:t>
            </a:r>
          </a:p>
          <a:p>
            <a:r>
              <a:rPr lang="en-US" dirty="0"/>
              <a:t>+    </a:t>
            </a:r>
            <a:r>
              <a:rPr lang="en-US" dirty="0" err="1"/>
              <a:t>pr_info</a:t>
            </a:r>
            <a:r>
              <a:rPr lang="en-US" dirty="0"/>
              <a:t>("Goodbye world 1.\n");</a:t>
            </a:r>
          </a:p>
          <a:p>
            <a:r>
              <a:rPr lang="en-US" dirty="0"/>
              <a:t>+}</a:t>
            </a:r>
          </a:p>
          <a:p>
            <a:r>
              <a:rPr lang="en-US" dirty="0"/>
              <a:t>+</a:t>
            </a:r>
            <a:endParaRPr lang="en-US" dirty="0">
              <a:cs typeface="Calibri"/>
            </a:endParaRPr>
          </a:p>
          <a:p>
            <a:r>
              <a:rPr lang="en-US" dirty="0"/>
              <a:t>+MODULE_LICENSE("GPL");</a:t>
            </a:r>
          </a:p>
          <a:p>
            <a:r>
              <a:rPr lang="en-US" dirty="0"/>
              <a:t>+</a:t>
            </a:r>
            <a:endParaRPr lang="en-US" dirty="0">
              <a:cs typeface="Calibri"/>
            </a:endParaRPr>
          </a:p>
          <a:p>
            <a:r>
              <a:rPr lang="en-US" dirty="0"/>
              <a:t>--</a:t>
            </a:r>
            <a:endParaRPr lang="en-US" dirty="0">
              <a:cs typeface="Calibri"/>
            </a:endParaRPr>
          </a:p>
          <a:p>
            <a:r>
              <a:rPr lang="en-US" dirty="0"/>
              <a:t>2.33.0</a:t>
            </a:r>
            <a:endParaRPr lang="en-US" dirty="0">
              <a:cs typeface="Calibri"/>
            </a:endParaRPr>
          </a:p>
        </p:txBody>
      </p:sp>
      <p:sp>
        <p:nvSpPr>
          <p:cNvPr id="4" name="Slide Number Placeholder 3"/>
          <p:cNvSpPr>
            <a:spLocks noGrp="1"/>
          </p:cNvSpPr>
          <p:nvPr>
            <p:ph type="sldNum" sz="quarter" idx="5"/>
          </p:nvPr>
        </p:nvSpPr>
        <p:spPr/>
        <p:txBody>
          <a:bodyPr/>
          <a:lstStyle/>
          <a:p>
            <a:fld id="{FC408348-6FD6-4157-9F93-A8E7DA59132A}" type="slidenum">
              <a:rPr lang="en-US"/>
              <a:t>8</a:t>
            </a:fld>
            <a:endParaRPr lang="en-US"/>
          </a:p>
        </p:txBody>
      </p:sp>
    </p:spTree>
    <p:extLst>
      <p:ext uri="{BB962C8B-B14F-4D97-AF65-F5344CB8AC3E}">
        <p14:creationId xmlns:p14="http://schemas.microsoft.com/office/powerpoint/2010/main" val="21992022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https://wiki.osdev.org/Calling_Conventions</a:t>
            </a:r>
            <a:endParaRPr lang="en-US" dirty="0"/>
          </a:p>
          <a:p>
            <a:r>
              <a:rPr lang="en-US" dirty="0">
                <a:hlinkClick r:id="rId4"/>
              </a:rPr>
              <a:t>http://embeddedguruji.blogspot.com/2018/12/analyzing-oops-message-of-linux-kernel.html</a:t>
            </a:r>
            <a:endParaRPr lang="en-US" dirty="0">
              <a:cs typeface="Calibri" panose="020F0502020204030204"/>
              <a:hlinkClick r:id="rId4"/>
            </a:endParaRPr>
          </a:p>
          <a:p>
            <a:endParaRPr lang="en-US" dirty="0">
              <a:cs typeface="Calibri" panose="020F0502020204030204"/>
            </a:endParaRPr>
          </a:p>
          <a:p>
            <a:r>
              <a:rPr lang="en-US" dirty="0">
                <a:hlinkClick r:id="rId5"/>
              </a:rPr>
              <a:t>https://www.linuxjournal.com/content/oops-debugging-kernel-panics-0</a:t>
            </a:r>
            <a:endParaRPr lang="en-US"/>
          </a:p>
          <a:p>
            <a:r>
              <a:rPr lang="en-US" dirty="0">
                <a:hlinkClick r:id="rId6"/>
              </a:rPr>
              <a:t>https://www.opensourceforu.com/2011/01/understanding-a-kernel-oops/</a:t>
            </a:r>
            <a:endParaRPr lang="en-US"/>
          </a:p>
          <a:p>
            <a:r>
              <a:rPr lang="en-US" dirty="0">
                <a:hlinkClick r:id="rId7"/>
              </a:rPr>
              <a:t>https://www.kernel.org/doc/html/latest/admin-guide/bug-hunting.html</a:t>
            </a:r>
            <a:endParaRPr lang="en-US" dirty="0">
              <a:cs typeface="Calibri"/>
              <a:hlinkClick r:id="rId7"/>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p:txBody>
      </p:sp>
      <p:sp>
        <p:nvSpPr>
          <p:cNvPr id="4" name="Slide Number Placeholder 3"/>
          <p:cNvSpPr>
            <a:spLocks noGrp="1"/>
          </p:cNvSpPr>
          <p:nvPr>
            <p:ph type="sldNum" sz="quarter" idx="5"/>
          </p:nvPr>
        </p:nvSpPr>
        <p:spPr/>
        <p:txBody>
          <a:bodyPr/>
          <a:lstStyle/>
          <a:p>
            <a:fld id="{FC408348-6FD6-4157-9F93-A8E7DA59132A}" type="slidenum">
              <a:rPr lang="en-US"/>
              <a:t>16</a:t>
            </a:fld>
            <a:endParaRPr lang="en-US"/>
          </a:p>
        </p:txBody>
      </p:sp>
    </p:spTree>
    <p:extLst>
      <p:ext uri="{BB962C8B-B14F-4D97-AF65-F5344CB8AC3E}">
        <p14:creationId xmlns:p14="http://schemas.microsoft.com/office/powerpoint/2010/main" val="10874321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2.svg"/><Relationship Id="rId7" Type="http://schemas.openxmlformats.org/officeDocument/2006/relationships/image" Target="../media/image6.jpeg"/><Relationship Id="rId2" Type="http://schemas.openxmlformats.org/officeDocument/2006/relationships/image" Target="../media/image1.png"/><Relationship Id="rId1" Type="http://schemas.openxmlformats.org/officeDocument/2006/relationships/slideMaster" Target="../slideMasters/slideMaster2.xml"/><Relationship Id="rId6" Type="http://schemas.openxmlformats.org/officeDocument/2006/relationships/image" Target="../media/image5.jpe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emf"/><Relationship Id="rId9" Type="http://schemas.openxmlformats.org/officeDocument/2006/relationships/image" Target="../media/image8.jpe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8" Type="http://schemas.openxmlformats.org/officeDocument/2006/relationships/image" Target="../media/image20.jpeg"/><Relationship Id="rId3" Type="http://schemas.openxmlformats.org/officeDocument/2006/relationships/image" Target="../media/image16.svg"/><Relationship Id="rId7" Type="http://schemas.openxmlformats.org/officeDocument/2006/relationships/image" Target="../media/image19.jpeg"/><Relationship Id="rId2" Type="http://schemas.openxmlformats.org/officeDocument/2006/relationships/image" Target="../media/image1.png"/><Relationship Id="rId1" Type="http://schemas.openxmlformats.org/officeDocument/2006/relationships/slideMaster" Target="../slideMasters/slideMaster2.xml"/><Relationship Id="rId6" Type="http://schemas.openxmlformats.org/officeDocument/2006/relationships/image" Target="../media/image18.jpeg"/><Relationship Id="rId5" Type="http://schemas.openxmlformats.org/officeDocument/2006/relationships/image" Target="../media/image17.jpeg"/><Relationship Id="rId10" Type="http://schemas.openxmlformats.org/officeDocument/2006/relationships/image" Target="../media/image22.jpeg"/><Relationship Id="rId4" Type="http://schemas.openxmlformats.org/officeDocument/2006/relationships/image" Target="../media/image3.emf"/><Relationship Id="rId9" Type="http://schemas.openxmlformats.org/officeDocument/2006/relationships/image" Target="../media/image21.jpe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8" Type="http://schemas.openxmlformats.org/officeDocument/2006/relationships/image" Target="../media/image26.jpeg"/><Relationship Id="rId3" Type="http://schemas.openxmlformats.org/officeDocument/2006/relationships/image" Target="../media/image16.svg"/><Relationship Id="rId7" Type="http://schemas.openxmlformats.org/officeDocument/2006/relationships/image" Target="../media/image25.jpeg"/><Relationship Id="rId2" Type="http://schemas.openxmlformats.org/officeDocument/2006/relationships/image" Target="../media/image1.png"/><Relationship Id="rId1" Type="http://schemas.openxmlformats.org/officeDocument/2006/relationships/slideMaster" Target="../slideMasters/slideMaster2.xml"/><Relationship Id="rId6" Type="http://schemas.openxmlformats.org/officeDocument/2006/relationships/image" Target="../media/image24.jpeg"/><Relationship Id="rId5" Type="http://schemas.openxmlformats.org/officeDocument/2006/relationships/image" Target="../media/image23.jpeg"/><Relationship Id="rId10" Type="http://schemas.openxmlformats.org/officeDocument/2006/relationships/image" Target="../media/image28.jpeg"/><Relationship Id="rId4" Type="http://schemas.openxmlformats.org/officeDocument/2006/relationships/image" Target="../media/image3.emf"/><Relationship Id="rId9" Type="http://schemas.openxmlformats.org/officeDocument/2006/relationships/image" Target="../media/image27.jpe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4/28/2022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4/28/2022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4/28/2022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Title square photo 2">
    <p:bg>
      <p:bgRef idx="1001">
        <a:schemeClr val="bg1"/>
      </p:bgRef>
    </p:bg>
    <p:spTree>
      <p:nvGrpSpPr>
        <p:cNvPr id="1" name=""/>
        <p:cNvGrpSpPr/>
        <p:nvPr/>
      </p:nvGrpSpPr>
      <p:grpSpPr>
        <a:xfrm>
          <a:off x="0" y="0"/>
          <a:ext cx="0" cy="0"/>
          <a:chOff x="0" y="0"/>
          <a:chExt cx="0" cy="0"/>
        </a:xfrm>
      </p:grpSpPr>
      <p:pic>
        <p:nvPicPr>
          <p:cNvPr id="175" name="Graphic 174">
            <a:extLst>
              <a:ext uri="{FF2B5EF4-FFF2-40B4-BE49-F238E27FC236}">
                <a16:creationId xmlns:a16="http://schemas.microsoft.com/office/drawing/2014/main" id="{9A6C93AC-922E-4169-9A36-0B446AF06947}"/>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l="14017" t="16782" r="4006" b="20934"/>
          <a:stretch>
            <a:fillRect/>
          </a:stretch>
        </p:blipFill>
        <p:spPr>
          <a:xfrm>
            <a:off x="4395020" y="0"/>
            <a:ext cx="7796981" cy="6858000"/>
          </a:xfrm>
          <a:custGeom>
            <a:avLst/>
            <a:gdLst>
              <a:gd name="connsiteX0" fmla="*/ 0 w 7796981"/>
              <a:gd name="connsiteY0" fmla="*/ 0 h 6858000"/>
              <a:gd name="connsiteX1" fmla="*/ 7796981 w 7796981"/>
              <a:gd name="connsiteY1" fmla="*/ 0 h 6858000"/>
              <a:gd name="connsiteX2" fmla="*/ 7796981 w 7796981"/>
              <a:gd name="connsiteY2" fmla="*/ 6858000 h 6858000"/>
              <a:gd name="connsiteX3" fmla="*/ 0 w 779698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7796981" h="6858000">
                <a:moveTo>
                  <a:pt x="0" y="0"/>
                </a:moveTo>
                <a:lnTo>
                  <a:pt x="7796981" y="0"/>
                </a:lnTo>
                <a:lnTo>
                  <a:pt x="7796981" y="6858000"/>
                </a:lnTo>
                <a:lnTo>
                  <a:pt x="0" y="6858000"/>
                </a:lnTo>
                <a:close/>
              </a:path>
            </a:pathLst>
          </a:cu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solidFill>
                  <a:schemeClr val="tx2"/>
                </a:solidFill>
                <a:latin typeface="+mn-lt"/>
                <a:cs typeface="Segoe UI" panose="020B0502040204020203" pitchFamily="34" charset="0"/>
              </a:defRPr>
            </a:lvl1pPr>
          </a:lstStyle>
          <a:p>
            <a:pPr lvl="0"/>
            <a:r>
              <a:rPr lang="en-US"/>
              <a:t>Speaker name or subtitle</a:t>
            </a:r>
          </a:p>
        </p:txBody>
      </p:sp>
      <p:pic>
        <p:nvPicPr>
          <p:cNvPr id="173" name="Picture 172">
            <a:extLst>
              <a:ext uri="{FF2B5EF4-FFF2-40B4-BE49-F238E27FC236}">
                <a16:creationId xmlns:a16="http://schemas.microsoft.com/office/drawing/2014/main" id="{182C997A-F912-4563-A99B-FBD05E7C0FCE}"/>
              </a:ext>
            </a:extLst>
          </p:cNvPr>
          <p:cNvPicPr>
            <a:picLocks noChangeAspect="1"/>
          </p:cNvPicPr>
          <p:nvPr userDrawn="1"/>
        </p:nvPicPr>
        <p:blipFill rotWithShape="1">
          <a:blip r:embed="rId5" cstate="screen">
            <a:extLst>
              <a:ext uri="{28A0092B-C50C-407E-A947-70E740481C1C}">
                <a14:useLocalDpi xmlns:a14="http://schemas.microsoft.com/office/drawing/2010/main"/>
              </a:ext>
            </a:extLst>
          </a:blip>
          <a:srcRect t="-152"/>
          <a:stretch/>
        </p:blipFill>
        <p:spPr>
          <a:xfrm>
            <a:off x="6632363" y="227291"/>
            <a:ext cx="545103" cy="539473"/>
          </a:xfrm>
          <a:custGeom>
            <a:avLst/>
            <a:gdLst>
              <a:gd name="connsiteX0" fmla="*/ 237201 w 474402"/>
              <a:gd name="connsiteY0" fmla="*/ 0 h 474403"/>
              <a:gd name="connsiteX1" fmla="*/ 474402 w 474402"/>
              <a:gd name="connsiteY1" fmla="*/ 237200 h 474403"/>
              <a:gd name="connsiteX2" fmla="*/ 474402 w 474402"/>
              <a:gd name="connsiteY2" fmla="*/ 237202 h 474403"/>
              <a:gd name="connsiteX3" fmla="*/ 237201 w 474402"/>
              <a:gd name="connsiteY3" fmla="*/ 474403 h 474403"/>
              <a:gd name="connsiteX4" fmla="*/ 0 w 474402"/>
              <a:gd name="connsiteY4" fmla="*/ 237201 h 4744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402" h="474403">
                <a:moveTo>
                  <a:pt x="237201" y="0"/>
                </a:moveTo>
                <a:lnTo>
                  <a:pt x="474402" y="237200"/>
                </a:lnTo>
                <a:lnTo>
                  <a:pt x="474402" y="237202"/>
                </a:lnTo>
                <a:lnTo>
                  <a:pt x="237201" y="474403"/>
                </a:lnTo>
                <a:lnTo>
                  <a:pt x="0" y="237201"/>
                </a:lnTo>
                <a:close/>
              </a:path>
            </a:pathLst>
          </a:custGeom>
        </p:spPr>
      </p:pic>
      <p:pic>
        <p:nvPicPr>
          <p:cNvPr id="13" name="Picture 12">
            <a:extLst>
              <a:ext uri="{FF2B5EF4-FFF2-40B4-BE49-F238E27FC236}">
                <a16:creationId xmlns:a16="http://schemas.microsoft.com/office/drawing/2014/main" id="{2195DDBE-5EA0-4B39-B789-E25725295403}"/>
              </a:ext>
            </a:extLst>
          </p:cNvPr>
          <p:cNvPicPr/>
          <p:nvPr userDrawn="1"/>
        </p:nvPicPr>
        <p:blipFill rotWithShape="1">
          <a:blip r:embed="rId6" cstate="screen">
            <a:extLst>
              <a:ext uri="{28A0092B-C50C-407E-A947-70E740481C1C}">
                <a14:useLocalDpi xmlns:a14="http://schemas.microsoft.com/office/drawing/2010/main"/>
              </a:ext>
            </a:extLst>
          </a:blip>
          <a:srcRect/>
          <a:stretch/>
        </p:blipFill>
        <p:spPr>
          <a:xfrm>
            <a:off x="6053275" y="2065307"/>
            <a:ext cx="1107996" cy="1107996"/>
          </a:xfrm>
          <a:prstGeom prst="diamond">
            <a:avLst/>
          </a:prstGeom>
        </p:spPr>
      </p:pic>
      <p:pic>
        <p:nvPicPr>
          <p:cNvPr id="6" name="Picture 5">
            <a:extLst>
              <a:ext uri="{FF2B5EF4-FFF2-40B4-BE49-F238E27FC236}">
                <a16:creationId xmlns:a16="http://schemas.microsoft.com/office/drawing/2014/main" id="{AE63C9BC-E61D-40DA-93E6-CAAC2344587B}"/>
              </a:ext>
            </a:extLst>
          </p:cNvPr>
          <p:cNvPicPr>
            <a:picLocks noChangeAspect="1"/>
          </p:cNvPicPr>
          <p:nvPr userDrawn="1"/>
        </p:nvPicPr>
        <p:blipFill rotWithShape="1">
          <a:blip r:embed="rId7" cstate="screen">
            <a:extLst>
              <a:ext uri="{28A0092B-C50C-407E-A947-70E740481C1C}">
                <a14:useLocalDpi xmlns:a14="http://schemas.microsoft.com/office/drawing/2010/main"/>
              </a:ext>
            </a:extLst>
          </a:blip>
          <a:srcRect/>
          <a:stretch/>
        </p:blipFill>
        <p:spPr>
          <a:xfrm>
            <a:off x="10157017" y="5191124"/>
            <a:ext cx="1254629" cy="1254629"/>
          </a:xfrm>
          <a:prstGeom prst="diamond">
            <a:avLst/>
          </a:prstGeom>
        </p:spPr>
      </p:pic>
      <p:pic>
        <p:nvPicPr>
          <p:cNvPr id="10" name="Picture 9">
            <a:extLst>
              <a:ext uri="{FF2B5EF4-FFF2-40B4-BE49-F238E27FC236}">
                <a16:creationId xmlns:a16="http://schemas.microsoft.com/office/drawing/2014/main" id="{6D46CECA-4A91-4B9B-AF38-6D985E8AFD25}"/>
              </a:ext>
            </a:extLst>
          </p:cNvPr>
          <p:cNvPicPr>
            <a:picLocks noChangeAspect="1"/>
          </p:cNvPicPr>
          <p:nvPr userDrawn="1"/>
        </p:nvPicPr>
        <p:blipFill rotWithShape="1">
          <a:blip r:embed="rId8" cstate="screen">
            <a:extLst>
              <a:ext uri="{28A0092B-C50C-407E-A947-70E740481C1C}">
                <a14:useLocalDpi xmlns:a14="http://schemas.microsoft.com/office/drawing/2010/main"/>
              </a:ext>
            </a:extLst>
          </a:blip>
          <a:srcRect/>
          <a:stretch/>
        </p:blipFill>
        <p:spPr>
          <a:xfrm>
            <a:off x="8589170" y="5614988"/>
            <a:ext cx="969167" cy="969167"/>
          </a:xfrm>
          <a:prstGeom prst="diamond">
            <a:avLst/>
          </a:prstGeom>
        </p:spPr>
      </p:pic>
      <p:pic>
        <p:nvPicPr>
          <p:cNvPr id="20" name="Picture 19">
            <a:extLst>
              <a:ext uri="{FF2B5EF4-FFF2-40B4-BE49-F238E27FC236}">
                <a16:creationId xmlns:a16="http://schemas.microsoft.com/office/drawing/2014/main" id="{4188A45F-1486-4566-9E94-F3936747A063}"/>
              </a:ext>
            </a:extLst>
          </p:cNvPr>
          <p:cNvPicPr>
            <a:picLocks noChangeAspect="1"/>
          </p:cNvPicPr>
          <p:nvPr userDrawn="1"/>
        </p:nvPicPr>
        <p:blipFill rotWithShape="1">
          <a:blip r:embed="rId9" cstate="screen">
            <a:extLst>
              <a:ext uri="{28A0092B-C50C-407E-A947-70E740481C1C}">
                <a14:useLocalDpi xmlns:a14="http://schemas.microsoft.com/office/drawing/2010/main"/>
              </a:ext>
            </a:extLst>
          </a:blip>
          <a:srcRect/>
          <a:stretch/>
        </p:blipFill>
        <p:spPr>
          <a:xfrm>
            <a:off x="6299206" y="4749691"/>
            <a:ext cx="1644646" cy="1644646"/>
          </a:xfrm>
          <a:prstGeom prst="diamond">
            <a:avLst/>
          </a:prstGeom>
        </p:spPr>
      </p:pic>
      <p:pic>
        <p:nvPicPr>
          <p:cNvPr id="21" name="Picture 20" descr="A person eating a banana&#10;&#10;Description automatically generated">
            <a:extLst>
              <a:ext uri="{FF2B5EF4-FFF2-40B4-BE49-F238E27FC236}">
                <a16:creationId xmlns:a16="http://schemas.microsoft.com/office/drawing/2014/main" id="{9BC6135A-3C73-42FE-AD2E-B961D9AEB804}"/>
              </a:ext>
            </a:extLst>
          </p:cNvPr>
          <p:cNvPicPr/>
          <p:nvPr userDrawn="1"/>
        </p:nvPicPr>
        <p:blipFill rotWithShape="1">
          <a:blip r:embed="rId10" cstate="screen">
            <a:extLst>
              <a:ext uri="{28A0092B-C50C-407E-A947-70E740481C1C}">
                <a14:useLocalDpi xmlns:a14="http://schemas.microsoft.com/office/drawing/2010/main"/>
              </a:ext>
            </a:extLst>
          </a:blip>
          <a:srcRect t="-392"/>
          <a:stretch/>
        </p:blipFill>
        <p:spPr>
          <a:xfrm>
            <a:off x="8216725" y="1432235"/>
            <a:ext cx="611374" cy="611374"/>
          </a:xfrm>
          <a:prstGeom prst="diamond">
            <a:avLst/>
          </a:prstGeom>
        </p:spPr>
      </p:pic>
    </p:spTree>
    <p:extLst>
      <p:ext uri="{BB962C8B-B14F-4D97-AF65-F5344CB8AC3E}">
        <p14:creationId xmlns:p14="http://schemas.microsoft.com/office/powerpoint/2010/main" val="4790912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2445649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0595641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Graphic 7">
            <a:extLst>
              <a:ext uri="{FF2B5EF4-FFF2-40B4-BE49-F238E27FC236}">
                <a16:creationId xmlns:a16="http://schemas.microsoft.com/office/drawing/2014/main" id="{70B224D1-869F-445D-BAF9-172BB4B5589E}"/>
              </a:ext>
            </a:extLst>
          </p:cNvPr>
          <p:cNvPicPr>
            <a:picLocks noChangeAspect="1"/>
          </p:cNvPicPr>
          <p:nvPr userDrawn="1"/>
        </p:nvPicPr>
        <p:blipFill>
          <a:blip r:embed="rId2">
            <a:alphaModFix amt="20000"/>
            <a:extLst>
              <a:ext uri="{96DAC541-7B7A-43D3-8B79-37D633B846F1}">
                <asvg:svgBlip xmlns:asvg="http://schemas.microsoft.com/office/drawing/2016/SVG/main" r:embed="rId3"/>
              </a:ext>
            </a:extLst>
          </a:blip>
          <a:stretch>
            <a:fillRect/>
          </a:stretch>
        </p:blipFill>
        <p:spPr>
          <a:xfrm>
            <a:off x="6695421" y="0"/>
            <a:ext cx="5496579" cy="6858000"/>
          </a:xfrm>
          <a:prstGeom prst="rect">
            <a:avLst/>
          </a:prstGeom>
        </p:spPr>
      </p:pic>
    </p:spTree>
    <p:extLst>
      <p:ext uri="{BB962C8B-B14F-4D97-AF65-F5344CB8AC3E}">
        <p14:creationId xmlns:p14="http://schemas.microsoft.com/office/powerpoint/2010/main" val="202196270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612749"/>
          </a:xfrm>
        </p:spPr>
        <p:txBody>
          <a:bodyPr/>
          <a:lstStyle>
            <a:lvl1pPr marL="342900" indent="-228600">
              <a:defRPr/>
            </a:lvl1pPr>
            <a:lvl2pPr marL="571500" indent="-228600">
              <a:defRPr/>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3076143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612749"/>
          </a:xfrm>
        </p:spPr>
        <p:txBody>
          <a:bodyPr/>
          <a:lstStyle>
            <a:lvl1pPr marL="342900" indent="-228600">
              <a:defRPr/>
            </a:lvl1pPr>
            <a:lvl2pPr marL="571500" indent="-228600">
              <a:defRPr/>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Graphic 7">
            <a:extLst>
              <a:ext uri="{FF2B5EF4-FFF2-40B4-BE49-F238E27FC236}">
                <a16:creationId xmlns:a16="http://schemas.microsoft.com/office/drawing/2014/main" id="{8F42F489-E5E9-41B9-82EC-47184DADB5D8}"/>
              </a:ext>
            </a:extLst>
          </p:cNvPr>
          <p:cNvPicPr>
            <a:picLocks noChangeAspect="1"/>
          </p:cNvPicPr>
          <p:nvPr userDrawn="1"/>
        </p:nvPicPr>
        <p:blipFill>
          <a:blip r:embed="rId2">
            <a:alphaModFix amt="20000"/>
            <a:extLst>
              <a:ext uri="{96DAC541-7B7A-43D3-8B79-37D633B846F1}">
                <asvg:svgBlip xmlns:asvg="http://schemas.microsoft.com/office/drawing/2016/SVG/main" r:embed="rId3"/>
              </a:ext>
            </a:extLst>
          </a:blip>
          <a:stretch>
            <a:fillRect/>
          </a:stretch>
        </p:blipFill>
        <p:spPr>
          <a:xfrm>
            <a:off x="6695421" y="0"/>
            <a:ext cx="5496579" cy="6858000"/>
          </a:xfrm>
          <a:prstGeom prst="rect">
            <a:avLst/>
          </a:prstGeom>
        </p:spPr>
      </p:pic>
    </p:spTree>
    <p:extLst>
      <p:ext uri="{BB962C8B-B14F-4D97-AF65-F5344CB8AC3E}">
        <p14:creationId xmlns:p14="http://schemas.microsoft.com/office/powerpoint/2010/main" val="366222750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097502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9" name="Graphic 8">
            <a:extLst>
              <a:ext uri="{FF2B5EF4-FFF2-40B4-BE49-F238E27FC236}">
                <a16:creationId xmlns:a16="http://schemas.microsoft.com/office/drawing/2014/main" id="{A3C1169B-665D-458E-B863-6479AF1E299C}"/>
              </a:ext>
            </a:extLst>
          </p:cNvPr>
          <p:cNvPicPr>
            <a:picLocks noChangeAspect="1"/>
          </p:cNvPicPr>
          <p:nvPr userDrawn="1"/>
        </p:nvPicPr>
        <p:blipFill>
          <a:blip r:embed="rId2">
            <a:alphaModFix amt="20000"/>
            <a:extLst>
              <a:ext uri="{96DAC541-7B7A-43D3-8B79-37D633B846F1}">
                <asvg:svgBlip xmlns:asvg="http://schemas.microsoft.com/office/drawing/2016/SVG/main" r:embed="rId3"/>
              </a:ext>
            </a:extLst>
          </a:blip>
          <a:stretch>
            <a:fillRect/>
          </a:stretch>
        </p:blipFill>
        <p:spPr>
          <a:xfrm>
            <a:off x="6695421" y="0"/>
            <a:ext cx="5496579" cy="6858000"/>
          </a:xfrm>
          <a:prstGeom prst="rect">
            <a:avLst/>
          </a:prstGeom>
        </p:spPr>
      </p:pic>
    </p:spTree>
    <p:extLst>
      <p:ext uri="{BB962C8B-B14F-4D97-AF65-F5344CB8AC3E}">
        <p14:creationId xmlns:p14="http://schemas.microsoft.com/office/powerpoint/2010/main" val="111460109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4/28/2022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61259877"/>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with watermark">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D4C4F227-C23C-46EF-AA4C-93978C4B6319}"/>
              </a:ext>
            </a:extLst>
          </p:cNvPr>
          <p:cNvPicPr>
            <a:picLocks noChangeAspect="1"/>
          </p:cNvPicPr>
          <p:nvPr userDrawn="1"/>
        </p:nvPicPr>
        <p:blipFill>
          <a:blip r:embed="rId2">
            <a:alphaModFix amt="20000"/>
            <a:extLst>
              <a:ext uri="{96DAC541-7B7A-43D3-8B79-37D633B846F1}">
                <asvg:svgBlip xmlns:asvg="http://schemas.microsoft.com/office/drawing/2016/SVG/main" r:embed="rId3"/>
              </a:ext>
            </a:extLst>
          </a:blip>
          <a:stretch>
            <a:fillRect/>
          </a:stretch>
        </p:blipFill>
        <p:spPr>
          <a:xfrm>
            <a:off x="6695421" y="0"/>
            <a:ext cx="5496579" cy="6858000"/>
          </a:xfrm>
          <a:prstGeom prst="rect">
            <a:avLst/>
          </a:prstGeom>
        </p:spPr>
      </p:pic>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70142387"/>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0321238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95684226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38299928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20CA2B60-296F-4AE3-8215-471A17236FF0}"/>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r="17901"/>
          <a:stretch>
            <a:fillRect/>
          </a:stretch>
        </p:blipFill>
        <p:spPr>
          <a:xfrm flipV="1">
            <a:off x="7741903" y="0"/>
            <a:ext cx="4450097" cy="6858000"/>
          </a:xfrm>
          <a:custGeom>
            <a:avLst/>
            <a:gdLst>
              <a:gd name="connsiteX0" fmla="*/ 0 w 4450097"/>
              <a:gd name="connsiteY0" fmla="*/ 6858000 h 6858000"/>
              <a:gd name="connsiteX1" fmla="*/ 4450097 w 4450097"/>
              <a:gd name="connsiteY1" fmla="*/ 6858000 h 6858000"/>
              <a:gd name="connsiteX2" fmla="*/ 4450097 w 4450097"/>
              <a:gd name="connsiteY2" fmla="*/ 0 h 6858000"/>
              <a:gd name="connsiteX3" fmla="*/ 0 w 4450097"/>
              <a:gd name="connsiteY3" fmla="*/ 0 h 6858000"/>
            </a:gdLst>
            <a:ahLst/>
            <a:cxnLst>
              <a:cxn ang="0">
                <a:pos x="connsiteX0" y="connsiteY0"/>
              </a:cxn>
              <a:cxn ang="0">
                <a:pos x="connsiteX1" y="connsiteY1"/>
              </a:cxn>
              <a:cxn ang="0">
                <a:pos x="connsiteX2" y="connsiteY2"/>
              </a:cxn>
              <a:cxn ang="0">
                <a:pos x="connsiteX3" y="connsiteY3"/>
              </a:cxn>
            </a:cxnLst>
            <a:rect l="l" t="t" r="r" b="b"/>
            <a:pathLst>
              <a:path w="4450097" h="6858000">
                <a:moveTo>
                  <a:pt x="0" y="6858000"/>
                </a:moveTo>
                <a:lnTo>
                  <a:pt x="4450097" y="6858000"/>
                </a:lnTo>
                <a:lnTo>
                  <a:pt x="4450097" y="0"/>
                </a:lnTo>
                <a:lnTo>
                  <a:pt x="0" y="0"/>
                </a:lnTo>
                <a:close/>
              </a:path>
            </a:pathLst>
          </a:custGeom>
        </p:spPr>
      </p:pic>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3321074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86033EBE-63C6-4E93-A082-0C792A73CB3D}"/>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r="17901"/>
          <a:stretch>
            <a:fillRect/>
          </a:stretch>
        </p:blipFill>
        <p:spPr>
          <a:xfrm flipV="1">
            <a:off x="7741903" y="0"/>
            <a:ext cx="4450097" cy="6858000"/>
          </a:xfrm>
          <a:custGeom>
            <a:avLst/>
            <a:gdLst>
              <a:gd name="connsiteX0" fmla="*/ 0 w 4450097"/>
              <a:gd name="connsiteY0" fmla="*/ 6858000 h 6858000"/>
              <a:gd name="connsiteX1" fmla="*/ 4450097 w 4450097"/>
              <a:gd name="connsiteY1" fmla="*/ 6858000 h 6858000"/>
              <a:gd name="connsiteX2" fmla="*/ 4450097 w 4450097"/>
              <a:gd name="connsiteY2" fmla="*/ 0 h 6858000"/>
              <a:gd name="connsiteX3" fmla="*/ 0 w 4450097"/>
              <a:gd name="connsiteY3" fmla="*/ 0 h 6858000"/>
            </a:gdLst>
            <a:ahLst/>
            <a:cxnLst>
              <a:cxn ang="0">
                <a:pos x="connsiteX0" y="connsiteY0"/>
              </a:cxn>
              <a:cxn ang="0">
                <a:pos x="connsiteX1" y="connsiteY1"/>
              </a:cxn>
              <a:cxn ang="0">
                <a:pos x="connsiteX2" y="connsiteY2"/>
              </a:cxn>
              <a:cxn ang="0">
                <a:pos x="connsiteX3" y="connsiteY3"/>
              </a:cxn>
            </a:cxnLst>
            <a:rect l="l" t="t" r="r" b="b"/>
            <a:pathLst>
              <a:path w="4450097" h="6858000">
                <a:moveTo>
                  <a:pt x="0" y="6858000"/>
                </a:moveTo>
                <a:lnTo>
                  <a:pt x="4450097" y="6858000"/>
                </a:lnTo>
                <a:lnTo>
                  <a:pt x="4450097" y="0"/>
                </a:lnTo>
                <a:lnTo>
                  <a:pt x="0" y="0"/>
                </a:lnTo>
                <a:close/>
              </a:path>
            </a:pathLst>
          </a:custGeom>
        </p:spPr>
      </p:pic>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40055463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pic>
        <p:nvPicPr>
          <p:cNvPr id="109" name="Graphic 108">
            <a:extLst>
              <a:ext uri="{FF2B5EF4-FFF2-40B4-BE49-F238E27FC236}">
                <a16:creationId xmlns:a16="http://schemas.microsoft.com/office/drawing/2014/main" id="{AEE78E21-202E-41A7-B39E-33C00A2136F9}"/>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r="17901"/>
          <a:stretch>
            <a:fillRect/>
          </a:stretch>
        </p:blipFill>
        <p:spPr>
          <a:xfrm flipV="1">
            <a:off x="7741903" y="0"/>
            <a:ext cx="4450097" cy="6858000"/>
          </a:xfrm>
          <a:custGeom>
            <a:avLst/>
            <a:gdLst>
              <a:gd name="connsiteX0" fmla="*/ 0 w 4450097"/>
              <a:gd name="connsiteY0" fmla="*/ 6858000 h 6858000"/>
              <a:gd name="connsiteX1" fmla="*/ 4450097 w 4450097"/>
              <a:gd name="connsiteY1" fmla="*/ 6858000 h 6858000"/>
              <a:gd name="connsiteX2" fmla="*/ 4450097 w 4450097"/>
              <a:gd name="connsiteY2" fmla="*/ 0 h 6858000"/>
              <a:gd name="connsiteX3" fmla="*/ 0 w 4450097"/>
              <a:gd name="connsiteY3" fmla="*/ 0 h 6858000"/>
            </a:gdLst>
            <a:ahLst/>
            <a:cxnLst>
              <a:cxn ang="0">
                <a:pos x="connsiteX0" y="connsiteY0"/>
              </a:cxn>
              <a:cxn ang="0">
                <a:pos x="connsiteX1" y="connsiteY1"/>
              </a:cxn>
              <a:cxn ang="0">
                <a:pos x="connsiteX2" y="connsiteY2"/>
              </a:cxn>
              <a:cxn ang="0">
                <a:pos x="connsiteX3" y="connsiteY3"/>
              </a:cxn>
            </a:cxnLst>
            <a:rect l="l" t="t" r="r" b="b"/>
            <a:pathLst>
              <a:path w="4450097" h="6858000">
                <a:moveTo>
                  <a:pt x="0" y="6858000"/>
                </a:moveTo>
                <a:lnTo>
                  <a:pt x="4450097" y="6858000"/>
                </a:lnTo>
                <a:lnTo>
                  <a:pt x="4450097" y="0"/>
                </a:lnTo>
                <a:lnTo>
                  <a:pt x="0" y="0"/>
                </a:lnTo>
                <a:close/>
              </a:path>
            </a:pathLst>
          </a:custGeom>
        </p:spPr>
      </p:pic>
    </p:spTree>
    <p:extLst>
      <p:ext uri="{BB962C8B-B14F-4D97-AF65-F5344CB8AC3E}">
        <p14:creationId xmlns:p14="http://schemas.microsoft.com/office/powerpoint/2010/main" val="36840633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7DCB8-C3F4-4C41-9CB6-D604AE59A86A}"/>
              </a:ext>
            </a:extLst>
          </p:cNvPr>
          <p:cNvSpPr>
            <a:spLocks noGrp="1"/>
          </p:cNvSpPr>
          <p:nvPr>
            <p:ph type="title"/>
          </p:nvPr>
        </p:nvSpPr>
        <p:spPr/>
        <p:txBody>
          <a:bodyPr/>
          <a:lstStyle/>
          <a:p>
            <a:r>
              <a:rPr lang="en-US"/>
              <a:t>Click to edit Master title style</a:t>
            </a:r>
          </a:p>
        </p:txBody>
      </p:sp>
      <p:sp>
        <p:nvSpPr>
          <p:cNvPr id="3" name="TextBox 2">
            <a:extLst>
              <a:ext uri="{FF2B5EF4-FFF2-40B4-BE49-F238E27FC236}">
                <a16:creationId xmlns:a16="http://schemas.microsoft.com/office/drawing/2014/main" id="{07E0A69F-7CF9-435A-AD08-AD9ECF1CB863}"/>
              </a:ext>
            </a:extLst>
          </p:cNvPr>
          <p:cNvSpPr txBox="1"/>
          <p:nvPr userDrawn="1"/>
        </p:nvSpPr>
        <p:spPr>
          <a:xfrm>
            <a:off x="5106247" y="6332102"/>
            <a:ext cx="1945084" cy="440890"/>
          </a:xfrm>
          <a:prstGeom prst="rect">
            <a:avLst/>
          </a:prstGeom>
          <a:noFill/>
        </p:spPr>
        <p:txBody>
          <a:bodyPr wrap="non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fld id="{AE8D5707-3D11-4D60-894E-F84023EB9BC7}" type="slidenum">
              <a:rPr kumimoji="0" lang="en-US" sz="1050" b="0" i="0" u="none" strike="noStrike" kern="1200" cap="none" spc="0" normalizeH="0" baseline="0" noProof="0" smtClean="0">
                <a:ln>
                  <a:noFill/>
                </a:ln>
                <a:solidFill>
                  <a:srgbClr val="505050"/>
                </a:solidFill>
                <a:effectLst/>
                <a:uLnTx/>
                <a:uFillTx/>
                <a:latin typeface="Segoe UI Light"/>
                <a:ea typeface="+mn-ea"/>
                <a:cs typeface="+mn-cs"/>
              </a:rPr>
              <a:t>‹#›</a:t>
            </a:fld>
            <a:r>
              <a:rPr kumimoji="0" lang="en-US" sz="1050" b="0" i="0" u="none" strike="noStrike" kern="1200" cap="none" spc="0" normalizeH="0" baseline="0" noProof="0">
                <a:ln>
                  <a:noFill/>
                </a:ln>
                <a:solidFill>
                  <a:srgbClr val="505050"/>
                </a:solidFill>
                <a:effectLst/>
                <a:uLnTx/>
                <a:uFillTx/>
                <a:latin typeface="Segoe UI Light"/>
                <a:ea typeface="+mn-ea"/>
                <a:cs typeface="+mn-cs"/>
              </a:rPr>
              <a:t>  |  Microsoft Confidential</a:t>
            </a:r>
          </a:p>
        </p:txBody>
      </p:sp>
    </p:spTree>
    <p:extLst>
      <p:ext uri="{BB962C8B-B14F-4D97-AF65-F5344CB8AC3E}">
        <p14:creationId xmlns:p14="http://schemas.microsoft.com/office/powerpoint/2010/main" val="717507015"/>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2316402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4/28/2022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nk with Watermark">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0F0901EC-6363-411D-AC85-4F10A7263BE5}"/>
              </a:ext>
            </a:extLst>
          </p:cNvPr>
          <p:cNvPicPr>
            <a:picLocks noChangeAspect="1"/>
          </p:cNvPicPr>
          <p:nvPr userDrawn="1"/>
        </p:nvPicPr>
        <p:blipFill>
          <a:blip r:embed="rId2">
            <a:alphaModFix amt="20000"/>
            <a:extLst>
              <a:ext uri="{96DAC541-7B7A-43D3-8B79-37D633B846F1}">
                <asvg:svgBlip xmlns:asvg="http://schemas.microsoft.com/office/drawing/2016/SVG/main" r:embed="rId3"/>
              </a:ext>
            </a:extLst>
          </a:blip>
          <a:stretch>
            <a:fillRect/>
          </a:stretch>
        </p:blipFill>
        <p:spPr>
          <a:xfrm>
            <a:off x="6695421" y="0"/>
            <a:ext cx="5496579" cy="6858000"/>
          </a:xfrm>
          <a:prstGeom prst="rect">
            <a:avLst/>
          </a:prstGeom>
        </p:spPr>
      </p:pic>
    </p:spTree>
    <p:extLst>
      <p:ext uri="{BB962C8B-B14F-4D97-AF65-F5344CB8AC3E}">
        <p14:creationId xmlns:p14="http://schemas.microsoft.com/office/powerpoint/2010/main" val="48344005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Closing logo slide">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C3EC25B-78B7-40B6-A914-F63BF113A7F5}"/>
              </a:ext>
            </a:extLst>
          </p:cNvPr>
          <p:cNvSpPr txBox="1"/>
          <p:nvPr userDrawn="1"/>
        </p:nvSpPr>
        <p:spPr>
          <a:xfrm>
            <a:off x="5123458" y="6297809"/>
            <a:ext cx="1945084" cy="440890"/>
          </a:xfrm>
          <a:prstGeom prst="rect">
            <a:avLst/>
          </a:prstGeom>
          <a:noFill/>
        </p:spPr>
        <p:txBody>
          <a:bodyPr wrap="non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fld id="{AE8D5707-3D11-4D60-894E-F84023EB9BC7}" type="slidenum">
              <a:rPr kumimoji="0" lang="en-US" sz="1050" b="0" i="0" u="none" strike="noStrike" kern="1200" cap="none" spc="0" normalizeH="0" baseline="0" noProof="0" smtClean="0">
                <a:ln>
                  <a:noFill/>
                </a:ln>
                <a:solidFill>
                  <a:srgbClr val="505050"/>
                </a:solidFill>
                <a:effectLst/>
                <a:uLnTx/>
                <a:uFillTx/>
                <a:latin typeface="Segoe UI Light"/>
                <a:ea typeface="+mn-ea"/>
                <a:cs typeface="+mn-cs"/>
              </a:rPr>
              <a:t>‹#›</a:t>
            </a:fld>
            <a:r>
              <a:rPr kumimoji="0" lang="en-US" sz="1050" b="0" i="0" u="none" strike="noStrike" kern="1200" cap="none" spc="0" normalizeH="0" baseline="0" noProof="0">
                <a:ln>
                  <a:noFill/>
                </a:ln>
                <a:solidFill>
                  <a:srgbClr val="505050"/>
                </a:solidFill>
                <a:effectLst/>
                <a:uLnTx/>
                <a:uFillTx/>
                <a:latin typeface="Segoe UI Light"/>
                <a:ea typeface="+mn-ea"/>
                <a:cs typeface="+mn-cs"/>
              </a:rPr>
              <a:t>  |  Microsoft Confidential</a:t>
            </a:r>
          </a:p>
        </p:txBody>
      </p:sp>
    </p:spTree>
    <p:extLst>
      <p:ext uri="{BB962C8B-B14F-4D97-AF65-F5344CB8AC3E}">
        <p14:creationId xmlns:p14="http://schemas.microsoft.com/office/powerpoint/2010/main" val="6900245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stretch>
            <a:fillRect/>
          </a:stretch>
        </p:blipFill>
        <p:spPr bwMode="invGray">
          <a:xfrm>
            <a:off x="450206" y="3083652"/>
            <a:ext cx="3227129" cy="692059"/>
          </a:xfrm>
          <a:prstGeom prst="rect">
            <a:avLst/>
          </a:prstGeom>
        </p:spPr>
      </p:pic>
    </p:spTree>
    <p:extLst>
      <p:ext uri="{BB962C8B-B14F-4D97-AF65-F5344CB8AC3E}">
        <p14:creationId xmlns:p14="http://schemas.microsoft.com/office/powerpoint/2010/main" val="19070756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05887780"/>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612749"/>
          </a:xfrm>
        </p:spPr>
        <p:txBody>
          <a:bodyPr/>
          <a:lstStyle>
            <a:lvl1pPr marL="342900" indent="-228600">
              <a:defRPr/>
            </a:lvl1pPr>
            <a:lvl2pPr marL="571500" indent="-228600">
              <a:defRPr/>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Graphic 7">
            <a:extLst>
              <a:ext uri="{FF2B5EF4-FFF2-40B4-BE49-F238E27FC236}">
                <a16:creationId xmlns:a16="http://schemas.microsoft.com/office/drawing/2014/main" id="{8F42F489-E5E9-41B9-82EC-47184DADB5D8}"/>
              </a:ext>
            </a:extLst>
          </p:cNvPr>
          <p:cNvPicPr>
            <a:picLocks noChangeAspect="1"/>
          </p:cNvPicPr>
          <p:nvPr userDrawn="1"/>
        </p:nvPicPr>
        <p:blipFill>
          <a:blip r:embed="rId2" cstate="email">
            <a:alphaModFix amt="20000"/>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6695421" y="0"/>
            <a:ext cx="5496579" cy="6858000"/>
          </a:xfrm>
          <a:prstGeom prst="rect">
            <a:avLst/>
          </a:prstGeom>
        </p:spPr>
      </p:pic>
    </p:spTree>
    <p:extLst>
      <p:ext uri="{BB962C8B-B14F-4D97-AF65-F5344CB8AC3E}">
        <p14:creationId xmlns:p14="http://schemas.microsoft.com/office/powerpoint/2010/main" val="357143945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612749"/>
          </a:xfrm>
        </p:spPr>
        <p:txBody>
          <a:bodyPr/>
          <a:lstStyle>
            <a:lvl1pPr marL="342900" indent="-228600">
              <a:defRPr/>
            </a:lvl1pPr>
            <a:lvl2pPr marL="571500" indent="-228600">
              <a:defRPr/>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9353024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4_Title square photo 2">
    <p:bg>
      <p:bgRef idx="1001">
        <a:schemeClr val="bg1"/>
      </p:bgRef>
    </p:bg>
    <p:spTree>
      <p:nvGrpSpPr>
        <p:cNvPr id="1" name=""/>
        <p:cNvGrpSpPr/>
        <p:nvPr/>
      </p:nvGrpSpPr>
      <p:grpSpPr>
        <a:xfrm>
          <a:off x="0" y="0"/>
          <a:ext cx="0" cy="0"/>
          <a:chOff x="0" y="0"/>
          <a:chExt cx="0" cy="0"/>
        </a:xfrm>
      </p:grpSpPr>
      <p:pic>
        <p:nvPicPr>
          <p:cNvPr id="175" name="Graphic 174">
            <a:extLst>
              <a:ext uri="{FF2B5EF4-FFF2-40B4-BE49-F238E27FC236}">
                <a16:creationId xmlns:a16="http://schemas.microsoft.com/office/drawing/2014/main" id="{9A6C93AC-922E-4169-9A36-0B446AF06947}"/>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l="14017" t="16782" r="4006" b="20934"/>
          <a:stretch>
            <a:fillRect/>
          </a:stretch>
        </p:blipFill>
        <p:spPr>
          <a:xfrm>
            <a:off x="4395020" y="0"/>
            <a:ext cx="7796981" cy="6858000"/>
          </a:xfrm>
          <a:custGeom>
            <a:avLst/>
            <a:gdLst>
              <a:gd name="connsiteX0" fmla="*/ 0 w 7796981"/>
              <a:gd name="connsiteY0" fmla="*/ 0 h 6858000"/>
              <a:gd name="connsiteX1" fmla="*/ 7796981 w 7796981"/>
              <a:gd name="connsiteY1" fmla="*/ 0 h 6858000"/>
              <a:gd name="connsiteX2" fmla="*/ 7796981 w 7796981"/>
              <a:gd name="connsiteY2" fmla="*/ 6858000 h 6858000"/>
              <a:gd name="connsiteX3" fmla="*/ 0 w 779698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7796981" h="6858000">
                <a:moveTo>
                  <a:pt x="0" y="0"/>
                </a:moveTo>
                <a:lnTo>
                  <a:pt x="7796981" y="0"/>
                </a:lnTo>
                <a:lnTo>
                  <a:pt x="7796981" y="6858000"/>
                </a:lnTo>
                <a:lnTo>
                  <a:pt x="0" y="6858000"/>
                </a:lnTo>
                <a:close/>
              </a:path>
            </a:pathLst>
          </a:cu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solidFill>
                  <a:schemeClr val="tx2"/>
                </a:solidFill>
                <a:latin typeface="+mn-lt"/>
                <a:cs typeface="Segoe UI" panose="020B0502040204020203" pitchFamily="34" charset="0"/>
              </a:defRPr>
            </a:lvl1pPr>
          </a:lstStyle>
          <a:p>
            <a:pPr lvl="0"/>
            <a:r>
              <a:rPr lang="en-US"/>
              <a:t>Speaker name or subtitle</a:t>
            </a:r>
          </a:p>
        </p:txBody>
      </p:sp>
      <p:pic>
        <p:nvPicPr>
          <p:cNvPr id="168" name="Picture 167" descr="A group of people sitting at a table&#10;&#10;Description automatically generated">
            <a:extLst>
              <a:ext uri="{FF2B5EF4-FFF2-40B4-BE49-F238E27FC236}">
                <a16:creationId xmlns:a16="http://schemas.microsoft.com/office/drawing/2014/main" id="{92E9128C-B2FD-4A55-877A-F5C977296332}"/>
              </a:ext>
            </a:extLst>
          </p:cNvPr>
          <p:cNvPicPr>
            <a:picLocks noChangeAspect="1"/>
          </p:cNvPicPr>
          <p:nvPr userDrawn="1"/>
        </p:nvPicPr>
        <p:blipFill rotWithShape="1">
          <a:blip r:embed="rId5" cstate="print">
            <a:extLst>
              <a:ext uri="{28A0092B-C50C-407E-A947-70E740481C1C}">
                <a14:useLocalDpi xmlns:a14="http://schemas.microsoft.com/office/drawing/2010/main"/>
              </a:ext>
            </a:extLst>
          </a:blip>
          <a:srcRect r="-281"/>
          <a:stretch/>
        </p:blipFill>
        <p:spPr>
          <a:xfrm>
            <a:off x="6062661" y="2074660"/>
            <a:ext cx="1087836" cy="1087836"/>
          </a:xfrm>
          <a:custGeom>
            <a:avLst/>
            <a:gdLst>
              <a:gd name="connsiteX0" fmla="*/ 320872 w 641744"/>
              <a:gd name="connsiteY0" fmla="*/ 0 h 641743"/>
              <a:gd name="connsiteX1" fmla="*/ 641744 w 641744"/>
              <a:gd name="connsiteY1" fmla="*/ 320872 h 641743"/>
              <a:gd name="connsiteX2" fmla="*/ 320873 w 641744"/>
              <a:gd name="connsiteY2" fmla="*/ 641743 h 641743"/>
              <a:gd name="connsiteX3" fmla="*/ 320871 w 641744"/>
              <a:gd name="connsiteY3" fmla="*/ 641743 h 641743"/>
              <a:gd name="connsiteX4" fmla="*/ 0 w 641744"/>
              <a:gd name="connsiteY4" fmla="*/ 320872 h 6417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1744" h="641743">
                <a:moveTo>
                  <a:pt x="320872" y="0"/>
                </a:moveTo>
                <a:lnTo>
                  <a:pt x="641744" y="320872"/>
                </a:lnTo>
                <a:lnTo>
                  <a:pt x="320873" y="641743"/>
                </a:lnTo>
                <a:lnTo>
                  <a:pt x="320871" y="641743"/>
                </a:lnTo>
                <a:lnTo>
                  <a:pt x="0" y="320872"/>
                </a:lnTo>
                <a:close/>
              </a:path>
            </a:pathLst>
          </a:custGeom>
        </p:spPr>
      </p:pic>
      <p:pic>
        <p:nvPicPr>
          <p:cNvPr id="169" name="Picture 168" descr="A person sitting at a table in front of a window&#10;&#10;Description automatically generated">
            <a:extLst>
              <a:ext uri="{FF2B5EF4-FFF2-40B4-BE49-F238E27FC236}">
                <a16:creationId xmlns:a16="http://schemas.microsoft.com/office/drawing/2014/main" id="{B753EA33-26E8-414D-BDEF-4CABB6618963}"/>
              </a:ext>
            </a:extLst>
          </p:cNvPr>
          <p:cNvPicPr>
            <a:picLocks noChangeAspect="1"/>
          </p:cNvPicPr>
          <p:nvPr userDrawn="1"/>
        </p:nvPicPr>
        <p:blipFill rotWithShape="1">
          <a:blip r:embed="rId6" cstate="print">
            <a:extLst>
              <a:ext uri="{28A0092B-C50C-407E-A947-70E740481C1C}">
                <a14:useLocalDpi xmlns:a14="http://schemas.microsoft.com/office/drawing/2010/main"/>
              </a:ext>
            </a:extLst>
          </a:blip>
          <a:srcRect r="-233"/>
          <a:stretch/>
        </p:blipFill>
        <p:spPr>
          <a:xfrm>
            <a:off x="10196947" y="5213785"/>
            <a:ext cx="1201304" cy="1201304"/>
          </a:xfrm>
          <a:custGeom>
            <a:avLst/>
            <a:gdLst>
              <a:gd name="connsiteX0" fmla="*/ 354340 w 708681"/>
              <a:gd name="connsiteY0" fmla="*/ 0 h 708681"/>
              <a:gd name="connsiteX1" fmla="*/ 708681 w 708681"/>
              <a:gd name="connsiteY1" fmla="*/ 354340 h 708681"/>
              <a:gd name="connsiteX2" fmla="*/ 354340 w 708681"/>
              <a:gd name="connsiteY2" fmla="*/ 708681 h 708681"/>
              <a:gd name="connsiteX3" fmla="*/ 0 w 708681"/>
              <a:gd name="connsiteY3" fmla="*/ 354340 h 708681"/>
            </a:gdLst>
            <a:ahLst/>
            <a:cxnLst>
              <a:cxn ang="0">
                <a:pos x="connsiteX0" y="connsiteY0"/>
              </a:cxn>
              <a:cxn ang="0">
                <a:pos x="connsiteX1" y="connsiteY1"/>
              </a:cxn>
              <a:cxn ang="0">
                <a:pos x="connsiteX2" y="connsiteY2"/>
              </a:cxn>
              <a:cxn ang="0">
                <a:pos x="connsiteX3" y="connsiteY3"/>
              </a:cxn>
            </a:cxnLst>
            <a:rect l="l" t="t" r="r" b="b"/>
            <a:pathLst>
              <a:path w="708681" h="708681">
                <a:moveTo>
                  <a:pt x="354340" y="0"/>
                </a:moveTo>
                <a:lnTo>
                  <a:pt x="708681" y="354340"/>
                </a:lnTo>
                <a:lnTo>
                  <a:pt x="354340" y="708681"/>
                </a:lnTo>
                <a:lnTo>
                  <a:pt x="0" y="354340"/>
                </a:lnTo>
                <a:close/>
              </a:path>
            </a:pathLst>
          </a:custGeom>
        </p:spPr>
      </p:pic>
      <p:pic>
        <p:nvPicPr>
          <p:cNvPr id="170" name="Picture 169" descr="A picture containing indoor, building, sitting, table&#10;&#10;Description automatically generated">
            <a:extLst>
              <a:ext uri="{FF2B5EF4-FFF2-40B4-BE49-F238E27FC236}">
                <a16:creationId xmlns:a16="http://schemas.microsoft.com/office/drawing/2014/main" id="{38D19213-32BF-4965-BF69-548C56BD19DE}"/>
              </a:ext>
            </a:extLst>
          </p:cNvPr>
          <p:cNvPicPr>
            <a:picLocks noChangeAspect="1"/>
          </p:cNvPicPr>
          <p:nvPr userDrawn="1"/>
        </p:nvPicPr>
        <p:blipFill rotWithShape="1">
          <a:blip r:embed="rId7" cstate="print">
            <a:extLst>
              <a:ext uri="{28A0092B-C50C-407E-A947-70E740481C1C}">
                <a14:useLocalDpi xmlns:a14="http://schemas.microsoft.com/office/drawing/2010/main"/>
              </a:ext>
            </a:extLst>
          </a:blip>
          <a:srcRect b="-1008"/>
          <a:stretch/>
        </p:blipFill>
        <p:spPr>
          <a:xfrm>
            <a:off x="8631714" y="5646283"/>
            <a:ext cx="888052" cy="888052"/>
          </a:xfrm>
          <a:custGeom>
            <a:avLst/>
            <a:gdLst>
              <a:gd name="connsiteX0" fmla="*/ 261943 w 523885"/>
              <a:gd name="connsiteY0" fmla="*/ 0 h 523885"/>
              <a:gd name="connsiteX1" fmla="*/ 523885 w 523885"/>
              <a:gd name="connsiteY1" fmla="*/ 261943 h 523885"/>
              <a:gd name="connsiteX2" fmla="*/ 261943 w 523885"/>
              <a:gd name="connsiteY2" fmla="*/ 523885 h 523885"/>
              <a:gd name="connsiteX3" fmla="*/ 0 w 523885"/>
              <a:gd name="connsiteY3" fmla="*/ 261943 h 523885"/>
            </a:gdLst>
            <a:ahLst/>
            <a:cxnLst>
              <a:cxn ang="0">
                <a:pos x="connsiteX0" y="connsiteY0"/>
              </a:cxn>
              <a:cxn ang="0">
                <a:pos x="connsiteX1" y="connsiteY1"/>
              </a:cxn>
              <a:cxn ang="0">
                <a:pos x="connsiteX2" y="connsiteY2"/>
              </a:cxn>
              <a:cxn ang="0">
                <a:pos x="connsiteX3" y="connsiteY3"/>
              </a:cxn>
            </a:cxnLst>
            <a:rect l="l" t="t" r="r" b="b"/>
            <a:pathLst>
              <a:path w="523885" h="523885">
                <a:moveTo>
                  <a:pt x="261943" y="0"/>
                </a:moveTo>
                <a:lnTo>
                  <a:pt x="523885" y="261943"/>
                </a:lnTo>
                <a:lnTo>
                  <a:pt x="261943" y="523885"/>
                </a:lnTo>
                <a:lnTo>
                  <a:pt x="0" y="261943"/>
                </a:lnTo>
                <a:close/>
              </a:path>
            </a:pathLst>
          </a:custGeom>
        </p:spPr>
      </p:pic>
      <p:pic>
        <p:nvPicPr>
          <p:cNvPr id="171" name="Picture 170" descr="A person sitting at a desk in front of a window&#10;&#10;Description automatically generated">
            <a:extLst>
              <a:ext uri="{FF2B5EF4-FFF2-40B4-BE49-F238E27FC236}">
                <a16:creationId xmlns:a16="http://schemas.microsoft.com/office/drawing/2014/main" id="{D132C5F8-79CB-438C-A392-47C01D93D4FC}"/>
              </a:ext>
            </a:extLst>
          </p:cNvPr>
          <p:cNvPicPr>
            <a:picLocks noChangeAspect="1"/>
          </p:cNvPicPr>
          <p:nvPr userDrawn="1"/>
        </p:nvPicPr>
        <p:blipFill rotWithShape="1">
          <a:blip r:embed="rId8" cstate="print">
            <a:extLst>
              <a:ext uri="{28A0092B-C50C-407E-A947-70E740481C1C}">
                <a14:useLocalDpi xmlns:a14="http://schemas.microsoft.com/office/drawing/2010/main"/>
              </a:ext>
            </a:extLst>
          </a:blip>
          <a:srcRect b="-130"/>
          <a:stretch/>
        </p:blipFill>
        <p:spPr>
          <a:xfrm>
            <a:off x="6317999" y="4785109"/>
            <a:ext cx="1591876" cy="1591876"/>
          </a:xfrm>
          <a:custGeom>
            <a:avLst/>
            <a:gdLst>
              <a:gd name="connsiteX0" fmla="*/ 469545 w 939089"/>
              <a:gd name="connsiteY0" fmla="*/ 0 h 939089"/>
              <a:gd name="connsiteX1" fmla="*/ 939089 w 939089"/>
              <a:gd name="connsiteY1" fmla="*/ 469545 h 939089"/>
              <a:gd name="connsiteX2" fmla="*/ 469545 w 939089"/>
              <a:gd name="connsiteY2" fmla="*/ 939089 h 939089"/>
              <a:gd name="connsiteX3" fmla="*/ 0 w 939089"/>
              <a:gd name="connsiteY3" fmla="*/ 469545 h 939089"/>
            </a:gdLst>
            <a:ahLst/>
            <a:cxnLst>
              <a:cxn ang="0">
                <a:pos x="connsiteX0" y="connsiteY0"/>
              </a:cxn>
              <a:cxn ang="0">
                <a:pos x="connsiteX1" y="connsiteY1"/>
              </a:cxn>
              <a:cxn ang="0">
                <a:pos x="connsiteX2" y="connsiteY2"/>
              </a:cxn>
              <a:cxn ang="0">
                <a:pos x="connsiteX3" y="connsiteY3"/>
              </a:cxn>
            </a:cxnLst>
            <a:rect l="l" t="t" r="r" b="b"/>
            <a:pathLst>
              <a:path w="939089" h="939089">
                <a:moveTo>
                  <a:pt x="469545" y="0"/>
                </a:moveTo>
                <a:lnTo>
                  <a:pt x="939089" y="469545"/>
                </a:lnTo>
                <a:lnTo>
                  <a:pt x="469545" y="939089"/>
                </a:lnTo>
                <a:lnTo>
                  <a:pt x="0" y="469545"/>
                </a:lnTo>
                <a:close/>
              </a:path>
            </a:pathLst>
          </a:custGeom>
        </p:spPr>
      </p:pic>
      <p:pic>
        <p:nvPicPr>
          <p:cNvPr id="172" name="Picture 171" descr="A person sitting on a table&#10;&#10;Description automatically generated">
            <a:extLst>
              <a:ext uri="{FF2B5EF4-FFF2-40B4-BE49-F238E27FC236}">
                <a16:creationId xmlns:a16="http://schemas.microsoft.com/office/drawing/2014/main" id="{A3B1089E-D901-4809-8E91-E9DCCB3E81B9}"/>
              </a:ext>
            </a:extLst>
          </p:cNvPr>
          <p:cNvPicPr>
            <a:picLocks noChangeAspect="1"/>
          </p:cNvPicPr>
          <p:nvPr userDrawn="1"/>
        </p:nvPicPr>
        <p:blipFill rotWithShape="1">
          <a:blip r:embed="rId9" cstate="print">
            <a:extLst>
              <a:ext uri="{28A0092B-C50C-407E-A947-70E740481C1C}">
                <a14:useLocalDpi xmlns:a14="http://schemas.microsoft.com/office/drawing/2010/main"/>
              </a:ext>
            </a:extLst>
          </a:blip>
          <a:srcRect/>
          <a:stretch/>
        </p:blipFill>
        <p:spPr>
          <a:xfrm>
            <a:off x="6643688" y="235118"/>
            <a:ext cx="525859" cy="525859"/>
          </a:xfrm>
          <a:custGeom>
            <a:avLst/>
            <a:gdLst>
              <a:gd name="connsiteX0" fmla="*/ 193252 w 386504"/>
              <a:gd name="connsiteY0" fmla="*/ 0 h 386504"/>
              <a:gd name="connsiteX1" fmla="*/ 386504 w 386504"/>
              <a:gd name="connsiteY1" fmla="*/ 193252 h 386504"/>
              <a:gd name="connsiteX2" fmla="*/ 193252 w 386504"/>
              <a:gd name="connsiteY2" fmla="*/ 386504 h 386504"/>
              <a:gd name="connsiteX3" fmla="*/ 0 w 386504"/>
              <a:gd name="connsiteY3" fmla="*/ 193252 h 386504"/>
            </a:gdLst>
            <a:ahLst/>
            <a:cxnLst>
              <a:cxn ang="0">
                <a:pos x="connsiteX0" y="connsiteY0"/>
              </a:cxn>
              <a:cxn ang="0">
                <a:pos x="connsiteX1" y="connsiteY1"/>
              </a:cxn>
              <a:cxn ang="0">
                <a:pos x="connsiteX2" y="connsiteY2"/>
              </a:cxn>
              <a:cxn ang="0">
                <a:pos x="connsiteX3" y="connsiteY3"/>
              </a:cxn>
            </a:cxnLst>
            <a:rect l="l" t="t" r="r" b="b"/>
            <a:pathLst>
              <a:path w="386504" h="386504">
                <a:moveTo>
                  <a:pt x="193252" y="0"/>
                </a:moveTo>
                <a:lnTo>
                  <a:pt x="386504" y="193252"/>
                </a:lnTo>
                <a:lnTo>
                  <a:pt x="193252" y="386504"/>
                </a:lnTo>
                <a:lnTo>
                  <a:pt x="0" y="193252"/>
                </a:lnTo>
                <a:close/>
              </a:path>
            </a:pathLst>
          </a:custGeom>
        </p:spPr>
      </p:pic>
      <p:pic>
        <p:nvPicPr>
          <p:cNvPr id="173" name="Picture 172" descr="A person sitting at a table&#10;&#10;Description automatically generated">
            <a:extLst>
              <a:ext uri="{FF2B5EF4-FFF2-40B4-BE49-F238E27FC236}">
                <a16:creationId xmlns:a16="http://schemas.microsoft.com/office/drawing/2014/main" id="{182C997A-F912-4563-A99B-FBD05E7C0FCE}"/>
              </a:ext>
            </a:extLst>
          </p:cNvPr>
          <p:cNvPicPr>
            <a:picLocks noChangeAspect="1"/>
          </p:cNvPicPr>
          <p:nvPr userDrawn="1"/>
        </p:nvPicPr>
        <p:blipFill rotWithShape="1">
          <a:blip r:embed="rId10" cstate="print">
            <a:extLst>
              <a:ext uri="{28A0092B-C50C-407E-A947-70E740481C1C}">
                <a14:useLocalDpi xmlns:a14="http://schemas.microsoft.com/office/drawing/2010/main"/>
              </a:ext>
            </a:extLst>
          </a:blip>
          <a:srcRect/>
          <a:stretch/>
        </p:blipFill>
        <p:spPr>
          <a:xfrm>
            <a:off x="8209739" y="1428750"/>
            <a:ext cx="623111" cy="623114"/>
          </a:xfrm>
          <a:custGeom>
            <a:avLst/>
            <a:gdLst>
              <a:gd name="connsiteX0" fmla="*/ 237201 w 474402"/>
              <a:gd name="connsiteY0" fmla="*/ 0 h 474403"/>
              <a:gd name="connsiteX1" fmla="*/ 474402 w 474402"/>
              <a:gd name="connsiteY1" fmla="*/ 237200 h 474403"/>
              <a:gd name="connsiteX2" fmla="*/ 474402 w 474402"/>
              <a:gd name="connsiteY2" fmla="*/ 237202 h 474403"/>
              <a:gd name="connsiteX3" fmla="*/ 237201 w 474402"/>
              <a:gd name="connsiteY3" fmla="*/ 474403 h 474403"/>
              <a:gd name="connsiteX4" fmla="*/ 0 w 474402"/>
              <a:gd name="connsiteY4" fmla="*/ 237201 h 4744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402" h="474403">
                <a:moveTo>
                  <a:pt x="237201" y="0"/>
                </a:moveTo>
                <a:lnTo>
                  <a:pt x="474402" y="237200"/>
                </a:lnTo>
                <a:lnTo>
                  <a:pt x="474402" y="237202"/>
                </a:lnTo>
                <a:lnTo>
                  <a:pt x="237201" y="474403"/>
                </a:lnTo>
                <a:lnTo>
                  <a:pt x="0" y="237201"/>
                </a:lnTo>
                <a:close/>
              </a:path>
            </a:pathLst>
          </a:custGeom>
        </p:spPr>
      </p:pic>
    </p:spTree>
    <p:extLst>
      <p:ext uri="{BB962C8B-B14F-4D97-AF65-F5344CB8AC3E}">
        <p14:creationId xmlns:p14="http://schemas.microsoft.com/office/powerpoint/2010/main" val="4713868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612749"/>
          </a:xfrm>
        </p:spPr>
        <p:txBody>
          <a:bodyPr/>
          <a:lstStyle>
            <a:lvl1pPr marL="342900" indent="-228600">
              <a:defRPr/>
            </a:lvl1pPr>
            <a:lvl2pPr marL="571500" indent="-228600">
              <a:defRPr/>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9768333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3_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b="1" i="0">
                <a:latin typeface="Segoe UI Semibold" panose="020B0502040204020203" pitchFamily="34" charset="0"/>
                <a:cs typeface="Segoe UI Semibold" panose="020B0502040204020203" pitchFamily="34" charset="0"/>
              </a:defRPr>
            </a:lvl1pPr>
          </a:lstStyle>
          <a:p>
            <a:r>
              <a:rPr lang="en-US"/>
              <a:t>Click to edit Master title style</a:t>
            </a:r>
          </a:p>
        </p:txBody>
      </p:sp>
      <p:sp>
        <p:nvSpPr>
          <p:cNvPr id="4" name="Text Placeholder 3"/>
          <p:cNvSpPr>
            <a:spLocks noGrp="1"/>
          </p:cNvSpPr>
          <p:nvPr>
            <p:ph type="body" sz="quarter" idx="10"/>
          </p:nvPr>
        </p:nvSpPr>
        <p:spPr>
          <a:xfrm>
            <a:off x="586390" y="1434370"/>
            <a:ext cx="11018520" cy="1659429"/>
          </a:xfrm>
        </p:spPr>
        <p:txBody>
          <a:bodyPr wrap="square">
            <a:spAutoFit/>
          </a:bodyPr>
          <a:lstStyle>
            <a:lvl1pPr marL="0" indent="0">
              <a:buNone/>
              <a:defRPr b="0" i="0">
                <a:latin typeface="Segoe UI" panose="020B0502040204020203" pitchFamily="34" charset="0"/>
                <a:cs typeface="Segoe UI" panose="020B0502040204020203" pitchFamily="34" charset="0"/>
              </a:defRPr>
            </a:lvl1pPr>
            <a:lvl2pPr marL="228600" indent="0">
              <a:buNone/>
              <a:defRPr b="0" i="0">
                <a:latin typeface="Segoe UI" panose="020B0502040204020203" pitchFamily="34" charset="0"/>
                <a:cs typeface="Segoe UI" panose="020B0502040204020203" pitchFamily="34" charset="0"/>
              </a:defRPr>
            </a:lvl2pPr>
            <a:lvl3pPr marL="457200" indent="0">
              <a:buNone/>
              <a:defRPr b="0" i="0">
                <a:latin typeface="Segoe UI" panose="020B0502040204020203" pitchFamily="34" charset="0"/>
                <a:cs typeface="Segoe UI" panose="020B0502040204020203" pitchFamily="34" charset="0"/>
              </a:defRPr>
            </a:lvl3pPr>
            <a:lvl4pPr marL="685800" indent="0">
              <a:buNone/>
              <a:defRPr b="0" i="0">
                <a:latin typeface="Segoe UI" panose="020B0502040204020203" pitchFamily="34" charset="0"/>
                <a:cs typeface="Segoe UI" panose="020B0502040204020203" pitchFamily="34" charset="0"/>
              </a:defRPr>
            </a:lvl4pPr>
            <a:lvl5pPr marL="914400" indent="0">
              <a:buNone/>
              <a:defRPr b="0" i="0">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728628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_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b="1" i="0">
                <a:latin typeface="Segoe UI Semibold" panose="020B0502040204020203" pitchFamily="34" charset="0"/>
                <a:cs typeface="Segoe UI Semibold" panose="020B0502040204020203" pitchFamily="34" charset="0"/>
              </a:defRPr>
            </a:lvl1pPr>
          </a:lstStyle>
          <a:p>
            <a:r>
              <a:rPr lang="en-US"/>
              <a:t>Click to edit Master title style</a:t>
            </a:r>
          </a:p>
        </p:txBody>
      </p:sp>
      <p:sp>
        <p:nvSpPr>
          <p:cNvPr id="4" name="Text Placeholder 3"/>
          <p:cNvSpPr>
            <a:spLocks noGrp="1"/>
          </p:cNvSpPr>
          <p:nvPr>
            <p:ph type="body" sz="quarter" idx="10"/>
          </p:nvPr>
        </p:nvSpPr>
        <p:spPr>
          <a:xfrm>
            <a:off x="586390" y="1434370"/>
            <a:ext cx="11018520" cy="1659429"/>
          </a:xfrm>
        </p:spPr>
        <p:txBody>
          <a:bodyPr wrap="square">
            <a:spAutoFit/>
          </a:bodyPr>
          <a:lstStyle>
            <a:lvl1pPr marL="0" indent="0">
              <a:buNone/>
              <a:defRPr b="0" i="0">
                <a:latin typeface="Segoe UI" panose="020B0502040204020203" pitchFamily="34" charset="0"/>
                <a:cs typeface="Segoe UI" panose="020B0502040204020203" pitchFamily="34" charset="0"/>
              </a:defRPr>
            </a:lvl1pPr>
            <a:lvl2pPr marL="228600" indent="0">
              <a:buNone/>
              <a:defRPr b="0" i="0">
                <a:latin typeface="Segoe UI" panose="020B0502040204020203" pitchFamily="34" charset="0"/>
                <a:cs typeface="Segoe UI" panose="020B0502040204020203" pitchFamily="34" charset="0"/>
              </a:defRPr>
            </a:lvl2pPr>
            <a:lvl3pPr marL="457200" indent="0">
              <a:buNone/>
              <a:defRPr b="0" i="0">
                <a:latin typeface="Segoe UI" panose="020B0502040204020203" pitchFamily="34" charset="0"/>
                <a:cs typeface="Segoe UI" panose="020B0502040204020203" pitchFamily="34" charset="0"/>
              </a:defRPr>
            </a:lvl3pPr>
            <a:lvl4pPr marL="685800" indent="0">
              <a:buNone/>
              <a:defRPr b="0" i="0">
                <a:latin typeface="Segoe UI" panose="020B0502040204020203" pitchFamily="34" charset="0"/>
                <a:cs typeface="Segoe UI" panose="020B0502040204020203" pitchFamily="34" charset="0"/>
              </a:defRPr>
            </a:lvl4pPr>
            <a:lvl5pPr marL="914400" indent="0">
              <a:buNone/>
              <a:defRPr b="0" i="0">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1073870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46CE7D5-CF57-46EF-B807-FDD0502418D4}" type="datetimeFigureOut">
              <a:rPr lang="en-US" smtClean="0"/>
              <a:t>4/28/2022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4_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7011386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_Title with watermark">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D4C4F227-C23C-46EF-AA4C-93978C4B6319}"/>
              </a:ext>
            </a:extLst>
          </p:cNvPr>
          <p:cNvPicPr>
            <a:picLocks noChangeAspect="1"/>
          </p:cNvPicPr>
          <p:nvPr userDrawn="1"/>
        </p:nvPicPr>
        <p:blipFill>
          <a:blip r:embed="rId2">
            <a:alphaModFix amt="20000"/>
            <a:extLst>
              <a:ext uri="{96DAC541-7B7A-43D3-8B79-37D633B846F1}">
                <asvg:svgBlip xmlns:asvg="http://schemas.microsoft.com/office/drawing/2016/SVG/main" r:embed="rId3"/>
              </a:ext>
            </a:extLst>
          </a:blip>
          <a:stretch>
            <a:fillRect/>
          </a:stretch>
        </p:blipFill>
        <p:spPr>
          <a:xfrm>
            <a:off x="6695421" y="0"/>
            <a:ext cx="5496579" cy="6858000"/>
          </a:xfrm>
          <a:prstGeom prst="rect">
            <a:avLst/>
          </a:prstGeom>
        </p:spPr>
      </p:pic>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3688504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612749"/>
          </a:xfrm>
        </p:spPr>
        <p:txBody>
          <a:bodyPr/>
          <a:lstStyle>
            <a:lvl1pPr marL="342900" indent="-228600">
              <a:defRPr/>
            </a:lvl1pPr>
            <a:lvl2pPr marL="571500" indent="-228600">
              <a:defRPr/>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0170362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6455685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5_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1181034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7_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5559495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5_Title square photo 2">
    <p:bg>
      <p:bgRef idx="1001">
        <a:schemeClr val="bg1"/>
      </p:bgRef>
    </p:bg>
    <p:spTree>
      <p:nvGrpSpPr>
        <p:cNvPr id="1" name=""/>
        <p:cNvGrpSpPr/>
        <p:nvPr/>
      </p:nvGrpSpPr>
      <p:grpSpPr>
        <a:xfrm>
          <a:off x="0" y="0"/>
          <a:ext cx="0" cy="0"/>
          <a:chOff x="0" y="0"/>
          <a:chExt cx="0" cy="0"/>
        </a:xfrm>
      </p:grpSpPr>
      <p:pic>
        <p:nvPicPr>
          <p:cNvPr id="175" name="Graphic 174">
            <a:extLst>
              <a:ext uri="{FF2B5EF4-FFF2-40B4-BE49-F238E27FC236}">
                <a16:creationId xmlns:a16="http://schemas.microsoft.com/office/drawing/2014/main" id="{9A6C93AC-922E-4169-9A36-0B446AF06947}"/>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l="14017" t="16782" r="4006" b="20934"/>
          <a:stretch>
            <a:fillRect/>
          </a:stretch>
        </p:blipFill>
        <p:spPr>
          <a:xfrm>
            <a:off x="4395020" y="0"/>
            <a:ext cx="7796981" cy="6858000"/>
          </a:xfrm>
          <a:custGeom>
            <a:avLst/>
            <a:gdLst>
              <a:gd name="connsiteX0" fmla="*/ 0 w 7796981"/>
              <a:gd name="connsiteY0" fmla="*/ 0 h 6858000"/>
              <a:gd name="connsiteX1" fmla="*/ 7796981 w 7796981"/>
              <a:gd name="connsiteY1" fmla="*/ 0 h 6858000"/>
              <a:gd name="connsiteX2" fmla="*/ 7796981 w 7796981"/>
              <a:gd name="connsiteY2" fmla="*/ 6858000 h 6858000"/>
              <a:gd name="connsiteX3" fmla="*/ 0 w 779698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7796981" h="6858000">
                <a:moveTo>
                  <a:pt x="0" y="0"/>
                </a:moveTo>
                <a:lnTo>
                  <a:pt x="7796981" y="0"/>
                </a:lnTo>
                <a:lnTo>
                  <a:pt x="7796981" y="6858000"/>
                </a:lnTo>
                <a:lnTo>
                  <a:pt x="0" y="6858000"/>
                </a:lnTo>
                <a:close/>
              </a:path>
            </a:pathLst>
          </a:cu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solidFill>
                  <a:schemeClr val="tx2"/>
                </a:solidFill>
                <a:latin typeface="+mn-lt"/>
                <a:cs typeface="Segoe UI" panose="020B0502040204020203" pitchFamily="34" charset="0"/>
              </a:defRPr>
            </a:lvl1pPr>
          </a:lstStyle>
          <a:p>
            <a:pPr lvl="0"/>
            <a:r>
              <a:rPr lang="en-US"/>
              <a:t>Speaker name or subtitle</a:t>
            </a:r>
          </a:p>
        </p:txBody>
      </p:sp>
      <p:pic>
        <p:nvPicPr>
          <p:cNvPr id="168" name="Picture 167" descr="A group of people sitting at a table&#10;&#10;Description automatically generated">
            <a:extLst>
              <a:ext uri="{FF2B5EF4-FFF2-40B4-BE49-F238E27FC236}">
                <a16:creationId xmlns:a16="http://schemas.microsoft.com/office/drawing/2014/main" id="{92E9128C-B2FD-4A55-877A-F5C977296332}"/>
              </a:ext>
            </a:extLst>
          </p:cNvPr>
          <p:cNvPicPr>
            <a:picLocks noChangeAspect="1"/>
          </p:cNvPicPr>
          <p:nvPr userDrawn="1"/>
        </p:nvPicPr>
        <p:blipFill rotWithShape="1">
          <a:blip r:embed="rId5" cstate="screen">
            <a:extLst>
              <a:ext uri="{28A0092B-C50C-407E-A947-70E740481C1C}">
                <a14:useLocalDpi xmlns:a14="http://schemas.microsoft.com/office/drawing/2010/main"/>
              </a:ext>
            </a:extLst>
          </a:blip>
          <a:srcRect r="-281"/>
          <a:stretch/>
        </p:blipFill>
        <p:spPr>
          <a:xfrm>
            <a:off x="6062661" y="2074660"/>
            <a:ext cx="1087836" cy="1087836"/>
          </a:xfrm>
          <a:custGeom>
            <a:avLst/>
            <a:gdLst>
              <a:gd name="connsiteX0" fmla="*/ 320872 w 641744"/>
              <a:gd name="connsiteY0" fmla="*/ 0 h 641743"/>
              <a:gd name="connsiteX1" fmla="*/ 641744 w 641744"/>
              <a:gd name="connsiteY1" fmla="*/ 320872 h 641743"/>
              <a:gd name="connsiteX2" fmla="*/ 320873 w 641744"/>
              <a:gd name="connsiteY2" fmla="*/ 641743 h 641743"/>
              <a:gd name="connsiteX3" fmla="*/ 320871 w 641744"/>
              <a:gd name="connsiteY3" fmla="*/ 641743 h 641743"/>
              <a:gd name="connsiteX4" fmla="*/ 0 w 641744"/>
              <a:gd name="connsiteY4" fmla="*/ 320872 h 6417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1744" h="641743">
                <a:moveTo>
                  <a:pt x="320872" y="0"/>
                </a:moveTo>
                <a:lnTo>
                  <a:pt x="641744" y="320872"/>
                </a:lnTo>
                <a:lnTo>
                  <a:pt x="320873" y="641743"/>
                </a:lnTo>
                <a:lnTo>
                  <a:pt x="320871" y="641743"/>
                </a:lnTo>
                <a:lnTo>
                  <a:pt x="0" y="320872"/>
                </a:lnTo>
                <a:close/>
              </a:path>
            </a:pathLst>
          </a:custGeom>
        </p:spPr>
      </p:pic>
      <p:pic>
        <p:nvPicPr>
          <p:cNvPr id="169" name="Picture 168" descr="A person sitting at a table in front of a window&#10;&#10;Description automatically generated">
            <a:extLst>
              <a:ext uri="{FF2B5EF4-FFF2-40B4-BE49-F238E27FC236}">
                <a16:creationId xmlns:a16="http://schemas.microsoft.com/office/drawing/2014/main" id="{B753EA33-26E8-414D-BDEF-4CABB6618963}"/>
              </a:ext>
            </a:extLst>
          </p:cNvPr>
          <p:cNvPicPr>
            <a:picLocks noChangeAspect="1"/>
          </p:cNvPicPr>
          <p:nvPr userDrawn="1"/>
        </p:nvPicPr>
        <p:blipFill rotWithShape="1">
          <a:blip r:embed="rId6" cstate="screen">
            <a:extLst>
              <a:ext uri="{28A0092B-C50C-407E-A947-70E740481C1C}">
                <a14:useLocalDpi xmlns:a14="http://schemas.microsoft.com/office/drawing/2010/main"/>
              </a:ext>
            </a:extLst>
          </a:blip>
          <a:srcRect r="-233"/>
          <a:stretch/>
        </p:blipFill>
        <p:spPr>
          <a:xfrm>
            <a:off x="10196947" y="5213785"/>
            <a:ext cx="1201304" cy="1201304"/>
          </a:xfrm>
          <a:custGeom>
            <a:avLst/>
            <a:gdLst>
              <a:gd name="connsiteX0" fmla="*/ 354340 w 708681"/>
              <a:gd name="connsiteY0" fmla="*/ 0 h 708681"/>
              <a:gd name="connsiteX1" fmla="*/ 708681 w 708681"/>
              <a:gd name="connsiteY1" fmla="*/ 354340 h 708681"/>
              <a:gd name="connsiteX2" fmla="*/ 354340 w 708681"/>
              <a:gd name="connsiteY2" fmla="*/ 708681 h 708681"/>
              <a:gd name="connsiteX3" fmla="*/ 0 w 708681"/>
              <a:gd name="connsiteY3" fmla="*/ 354340 h 708681"/>
            </a:gdLst>
            <a:ahLst/>
            <a:cxnLst>
              <a:cxn ang="0">
                <a:pos x="connsiteX0" y="connsiteY0"/>
              </a:cxn>
              <a:cxn ang="0">
                <a:pos x="connsiteX1" y="connsiteY1"/>
              </a:cxn>
              <a:cxn ang="0">
                <a:pos x="connsiteX2" y="connsiteY2"/>
              </a:cxn>
              <a:cxn ang="0">
                <a:pos x="connsiteX3" y="connsiteY3"/>
              </a:cxn>
            </a:cxnLst>
            <a:rect l="l" t="t" r="r" b="b"/>
            <a:pathLst>
              <a:path w="708681" h="708681">
                <a:moveTo>
                  <a:pt x="354340" y="0"/>
                </a:moveTo>
                <a:lnTo>
                  <a:pt x="708681" y="354340"/>
                </a:lnTo>
                <a:lnTo>
                  <a:pt x="354340" y="708681"/>
                </a:lnTo>
                <a:lnTo>
                  <a:pt x="0" y="354340"/>
                </a:lnTo>
                <a:close/>
              </a:path>
            </a:pathLst>
          </a:custGeom>
        </p:spPr>
      </p:pic>
      <p:pic>
        <p:nvPicPr>
          <p:cNvPr id="170" name="Picture 169" descr="A picture containing indoor, building, sitting, table&#10;&#10;Description automatically generated">
            <a:extLst>
              <a:ext uri="{FF2B5EF4-FFF2-40B4-BE49-F238E27FC236}">
                <a16:creationId xmlns:a16="http://schemas.microsoft.com/office/drawing/2014/main" id="{38D19213-32BF-4965-BF69-548C56BD19DE}"/>
              </a:ext>
            </a:extLst>
          </p:cNvPr>
          <p:cNvPicPr>
            <a:picLocks noChangeAspect="1"/>
          </p:cNvPicPr>
          <p:nvPr userDrawn="1"/>
        </p:nvPicPr>
        <p:blipFill rotWithShape="1">
          <a:blip r:embed="rId7" cstate="screen">
            <a:extLst>
              <a:ext uri="{28A0092B-C50C-407E-A947-70E740481C1C}">
                <a14:useLocalDpi xmlns:a14="http://schemas.microsoft.com/office/drawing/2010/main"/>
              </a:ext>
            </a:extLst>
          </a:blip>
          <a:srcRect b="-1008"/>
          <a:stretch/>
        </p:blipFill>
        <p:spPr>
          <a:xfrm>
            <a:off x="8631714" y="5646283"/>
            <a:ext cx="888052" cy="888052"/>
          </a:xfrm>
          <a:custGeom>
            <a:avLst/>
            <a:gdLst>
              <a:gd name="connsiteX0" fmla="*/ 261943 w 523885"/>
              <a:gd name="connsiteY0" fmla="*/ 0 h 523885"/>
              <a:gd name="connsiteX1" fmla="*/ 523885 w 523885"/>
              <a:gd name="connsiteY1" fmla="*/ 261943 h 523885"/>
              <a:gd name="connsiteX2" fmla="*/ 261943 w 523885"/>
              <a:gd name="connsiteY2" fmla="*/ 523885 h 523885"/>
              <a:gd name="connsiteX3" fmla="*/ 0 w 523885"/>
              <a:gd name="connsiteY3" fmla="*/ 261943 h 523885"/>
            </a:gdLst>
            <a:ahLst/>
            <a:cxnLst>
              <a:cxn ang="0">
                <a:pos x="connsiteX0" y="connsiteY0"/>
              </a:cxn>
              <a:cxn ang="0">
                <a:pos x="connsiteX1" y="connsiteY1"/>
              </a:cxn>
              <a:cxn ang="0">
                <a:pos x="connsiteX2" y="connsiteY2"/>
              </a:cxn>
              <a:cxn ang="0">
                <a:pos x="connsiteX3" y="connsiteY3"/>
              </a:cxn>
            </a:cxnLst>
            <a:rect l="l" t="t" r="r" b="b"/>
            <a:pathLst>
              <a:path w="523885" h="523885">
                <a:moveTo>
                  <a:pt x="261943" y="0"/>
                </a:moveTo>
                <a:lnTo>
                  <a:pt x="523885" y="261943"/>
                </a:lnTo>
                <a:lnTo>
                  <a:pt x="261943" y="523885"/>
                </a:lnTo>
                <a:lnTo>
                  <a:pt x="0" y="261943"/>
                </a:lnTo>
                <a:close/>
              </a:path>
            </a:pathLst>
          </a:custGeom>
        </p:spPr>
      </p:pic>
      <p:pic>
        <p:nvPicPr>
          <p:cNvPr id="171" name="Picture 170" descr="A person sitting at a desk in front of a window&#10;&#10;Description automatically generated">
            <a:extLst>
              <a:ext uri="{FF2B5EF4-FFF2-40B4-BE49-F238E27FC236}">
                <a16:creationId xmlns:a16="http://schemas.microsoft.com/office/drawing/2014/main" id="{D132C5F8-79CB-438C-A392-47C01D93D4FC}"/>
              </a:ext>
            </a:extLst>
          </p:cNvPr>
          <p:cNvPicPr>
            <a:picLocks noChangeAspect="1"/>
          </p:cNvPicPr>
          <p:nvPr userDrawn="1"/>
        </p:nvPicPr>
        <p:blipFill rotWithShape="1">
          <a:blip r:embed="rId8" cstate="screen">
            <a:extLst>
              <a:ext uri="{28A0092B-C50C-407E-A947-70E740481C1C}">
                <a14:useLocalDpi xmlns:a14="http://schemas.microsoft.com/office/drawing/2010/main"/>
              </a:ext>
            </a:extLst>
          </a:blip>
          <a:srcRect b="-130"/>
          <a:stretch/>
        </p:blipFill>
        <p:spPr>
          <a:xfrm>
            <a:off x="6317999" y="4785109"/>
            <a:ext cx="1591876" cy="1591876"/>
          </a:xfrm>
          <a:custGeom>
            <a:avLst/>
            <a:gdLst>
              <a:gd name="connsiteX0" fmla="*/ 469545 w 939089"/>
              <a:gd name="connsiteY0" fmla="*/ 0 h 939089"/>
              <a:gd name="connsiteX1" fmla="*/ 939089 w 939089"/>
              <a:gd name="connsiteY1" fmla="*/ 469545 h 939089"/>
              <a:gd name="connsiteX2" fmla="*/ 469545 w 939089"/>
              <a:gd name="connsiteY2" fmla="*/ 939089 h 939089"/>
              <a:gd name="connsiteX3" fmla="*/ 0 w 939089"/>
              <a:gd name="connsiteY3" fmla="*/ 469545 h 939089"/>
            </a:gdLst>
            <a:ahLst/>
            <a:cxnLst>
              <a:cxn ang="0">
                <a:pos x="connsiteX0" y="connsiteY0"/>
              </a:cxn>
              <a:cxn ang="0">
                <a:pos x="connsiteX1" y="connsiteY1"/>
              </a:cxn>
              <a:cxn ang="0">
                <a:pos x="connsiteX2" y="connsiteY2"/>
              </a:cxn>
              <a:cxn ang="0">
                <a:pos x="connsiteX3" y="connsiteY3"/>
              </a:cxn>
            </a:cxnLst>
            <a:rect l="l" t="t" r="r" b="b"/>
            <a:pathLst>
              <a:path w="939089" h="939089">
                <a:moveTo>
                  <a:pt x="469545" y="0"/>
                </a:moveTo>
                <a:lnTo>
                  <a:pt x="939089" y="469545"/>
                </a:lnTo>
                <a:lnTo>
                  <a:pt x="469545" y="939089"/>
                </a:lnTo>
                <a:lnTo>
                  <a:pt x="0" y="469545"/>
                </a:lnTo>
                <a:close/>
              </a:path>
            </a:pathLst>
          </a:custGeom>
        </p:spPr>
      </p:pic>
      <p:pic>
        <p:nvPicPr>
          <p:cNvPr id="172" name="Picture 171" descr="A person sitting on a table&#10;&#10;Description automatically generated">
            <a:extLst>
              <a:ext uri="{FF2B5EF4-FFF2-40B4-BE49-F238E27FC236}">
                <a16:creationId xmlns:a16="http://schemas.microsoft.com/office/drawing/2014/main" id="{A3B1089E-D901-4809-8E91-E9DCCB3E81B9}"/>
              </a:ext>
            </a:extLst>
          </p:cNvPr>
          <p:cNvPicPr>
            <a:picLocks noChangeAspect="1"/>
          </p:cNvPicPr>
          <p:nvPr userDrawn="1"/>
        </p:nvPicPr>
        <p:blipFill rotWithShape="1">
          <a:blip r:embed="rId9" cstate="screen">
            <a:extLst>
              <a:ext uri="{28A0092B-C50C-407E-A947-70E740481C1C}">
                <a14:useLocalDpi xmlns:a14="http://schemas.microsoft.com/office/drawing/2010/main"/>
              </a:ext>
            </a:extLst>
          </a:blip>
          <a:srcRect/>
          <a:stretch/>
        </p:blipFill>
        <p:spPr>
          <a:xfrm>
            <a:off x="6643688" y="235118"/>
            <a:ext cx="525859" cy="525859"/>
          </a:xfrm>
          <a:custGeom>
            <a:avLst/>
            <a:gdLst>
              <a:gd name="connsiteX0" fmla="*/ 193252 w 386504"/>
              <a:gd name="connsiteY0" fmla="*/ 0 h 386504"/>
              <a:gd name="connsiteX1" fmla="*/ 386504 w 386504"/>
              <a:gd name="connsiteY1" fmla="*/ 193252 h 386504"/>
              <a:gd name="connsiteX2" fmla="*/ 193252 w 386504"/>
              <a:gd name="connsiteY2" fmla="*/ 386504 h 386504"/>
              <a:gd name="connsiteX3" fmla="*/ 0 w 386504"/>
              <a:gd name="connsiteY3" fmla="*/ 193252 h 386504"/>
            </a:gdLst>
            <a:ahLst/>
            <a:cxnLst>
              <a:cxn ang="0">
                <a:pos x="connsiteX0" y="connsiteY0"/>
              </a:cxn>
              <a:cxn ang="0">
                <a:pos x="connsiteX1" y="connsiteY1"/>
              </a:cxn>
              <a:cxn ang="0">
                <a:pos x="connsiteX2" y="connsiteY2"/>
              </a:cxn>
              <a:cxn ang="0">
                <a:pos x="connsiteX3" y="connsiteY3"/>
              </a:cxn>
            </a:cxnLst>
            <a:rect l="l" t="t" r="r" b="b"/>
            <a:pathLst>
              <a:path w="386504" h="386504">
                <a:moveTo>
                  <a:pt x="193252" y="0"/>
                </a:moveTo>
                <a:lnTo>
                  <a:pt x="386504" y="193252"/>
                </a:lnTo>
                <a:lnTo>
                  <a:pt x="193252" y="386504"/>
                </a:lnTo>
                <a:lnTo>
                  <a:pt x="0" y="193252"/>
                </a:lnTo>
                <a:close/>
              </a:path>
            </a:pathLst>
          </a:custGeom>
        </p:spPr>
      </p:pic>
      <p:pic>
        <p:nvPicPr>
          <p:cNvPr id="173" name="Picture 172" descr="A person sitting at a table&#10;&#10;Description automatically generated">
            <a:extLst>
              <a:ext uri="{FF2B5EF4-FFF2-40B4-BE49-F238E27FC236}">
                <a16:creationId xmlns:a16="http://schemas.microsoft.com/office/drawing/2014/main" id="{182C997A-F912-4563-A99B-FBD05E7C0FCE}"/>
              </a:ext>
            </a:extLst>
          </p:cNvPr>
          <p:cNvPicPr>
            <a:picLocks noChangeAspect="1"/>
          </p:cNvPicPr>
          <p:nvPr userDrawn="1"/>
        </p:nvPicPr>
        <p:blipFill rotWithShape="1">
          <a:blip r:embed="rId10" cstate="screen">
            <a:extLst>
              <a:ext uri="{28A0092B-C50C-407E-A947-70E740481C1C}">
                <a14:useLocalDpi xmlns:a14="http://schemas.microsoft.com/office/drawing/2010/main"/>
              </a:ext>
            </a:extLst>
          </a:blip>
          <a:srcRect/>
          <a:stretch/>
        </p:blipFill>
        <p:spPr>
          <a:xfrm>
            <a:off x="8209739" y="1428750"/>
            <a:ext cx="623111" cy="623114"/>
          </a:xfrm>
          <a:custGeom>
            <a:avLst/>
            <a:gdLst>
              <a:gd name="connsiteX0" fmla="*/ 237201 w 474402"/>
              <a:gd name="connsiteY0" fmla="*/ 0 h 474403"/>
              <a:gd name="connsiteX1" fmla="*/ 474402 w 474402"/>
              <a:gd name="connsiteY1" fmla="*/ 237200 h 474403"/>
              <a:gd name="connsiteX2" fmla="*/ 474402 w 474402"/>
              <a:gd name="connsiteY2" fmla="*/ 237202 h 474403"/>
              <a:gd name="connsiteX3" fmla="*/ 237201 w 474402"/>
              <a:gd name="connsiteY3" fmla="*/ 474403 h 474403"/>
              <a:gd name="connsiteX4" fmla="*/ 0 w 474402"/>
              <a:gd name="connsiteY4" fmla="*/ 237201 h 4744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402" h="474403">
                <a:moveTo>
                  <a:pt x="237201" y="0"/>
                </a:moveTo>
                <a:lnTo>
                  <a:pt x="474402" y="237200"/>
                </a:lnTo>
                <a:lnTo>
                  <a:pt x="474402" y="237202"/>
                </a:lnTo>
                <a:lnTo>
                  <a:pt x="237201" y="474403"/>
                </a:lnTo>
                <a:lnTo>
                  <a:pt x="0" y="237201"/>
                </a:lnTo>
                <a:close/>
              </a:path>
            </a:pathLst>
          </a:custGeom>
        </p:spPr>
      </p:pic>
    </p:spTree>
    <p:extLst>
      <p:ext uri="{BB962C8B-B14F-4D97-AF65-F5344CB8AC3E}">
        <p14:creationId xmlns:p14="http://schemas.microsoft.com/office/powerpoint/2010/main" val="23878379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6_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b="1" i="0">
                <a:latin typeface="Segoe UI Semibold" panose="020B0502040204020203" pitchFamily="34" charset="0"/>
                <a:cs typeface="Segoe UI Semibold" panose="020B0502040204020203" pitchFamily="34" charset="0"/>
              </a:defRPr>
            </a:lvl1pPr>
          </a:lstStyle>
          <a:p>
            <a:r>
              <a:rPr lang="en-US"/>
              <a:t>Click to edit Master title style</a:t>
            </a:r>
          </a:p>
        </p:txBody>
      </p:sp>
      <p:sp>
        <p:nvSpPr>
          <p:cNvPr id="4" name="Text Placeholder 3"/>
          <p:cNvSpPr>
            <a:spLocks noGrp="1"/>
          </p:cNvSpPr>
          <p:nvPr>
            <p:ph type="body" sz="quarter" idx="10"/>
          </p:nvPr>
        </p:nvSpPr>
        <p:spPr>
          <a:xfrm>
            <a:off x="586390" y="1434370"/>
            <a:ext cx="11018520" cy="1659429"/>
          </a:xfrm>
        </p:spPr>
        <p:txBody>
          <a:bodyPr wrap="square">
            <a:spAutoFit/>
          </a:bodyPr>
          <a:lstStyle>
            <a:lvl1pPr marL="0" indent="0">
              <a:buNone/>
              <a:defRPr b="0" i="0">
                <a:latin typeface="Segoe UI" panose="020B0502040204020203" pitchFamily="34" charset="0"/>
                <a:cs typeface="Segoe UI" panose="020B0502040204020203" pitchFamily="34" charset="0"/>
              </a:defRPr>
            </a:lvl1pPr>
            <a:lvl2pPr marL="228600" indent="0">
              <a:buNone/>
              <a:defRPr b="0" i="0">
                <a:latin typeface="Segoe UI" panose="020B0502040204020203" pitchFamily="34" charset="0"/>
                <a:cs typeface="Segoe UI" panose="020B0502040204020203" pitchFamily="34" charset="0"/>
              </a:defRPr>
            </a:lvl2pPr>
            <a:lvl3pPr marL="457200" indent="0">
              <a:buNone/>
              <a:defRPr b="0" i="0">
                <a:latin typeface="Segoe UI" panose="020B0502040204020203" pitchFamily="34" charset="0"/>
                <a:cs typeface="Segoe UI" panose="020B0502040204020203" pitchFamily="34" charset="0"/>
              </a:defRPr>
            </a:lvl3pPr>
            <a:lvl4pPr marL="685800" indent="0">
              <a:buNone/>
              <a:defRPr b="0" i="0">
                <a:latin typeface="Segoe UI" panose="020B0502040204020203" pitchFamily="34" charset="0"/>
                <a:cs typeface="Segoe UI" panose="020B0502040204020203" pitchFamily="34" charset="0"/>
              </a:defRPr>
            </a:lvl4pPr>
            <a:lvl5pPr marL="914400" indent="0">
              <a:buNone/>
              <a:defRPr b="0" i="0">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0352253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8_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extBox 1">
            <a:extLst>
              <a:ext uri="{FF2B5EF4-FFF2-40B4-BE49-F238E27FC236}">
                <a16:creationId xmlns:a16="http://schemas.microsoft.com/office/drawing/2014/main" id="{12A6671F-CC26-4AB5-87C8-B244E25ECC5C}"/>
              </a:ext>
            </a:extLst>
          </p:cNvPr>
          <p:cNvSpPr txBox="1"/>
          <p:nvPr userDrawn="1"/>
        </p:nvSpPr>
        <p:spPr>
          <a:xfrm>
            <a:off x="10626862" y="6364600"/>
            <a:ext cx="553678" cy="406265"/>
          </a:xfrm>
          <a:prstGeom prst="rect">
            <a:avLst/>
          </a:prstGeom>
          <a:noFill/>
        </p:spPr>
        <p:txBody>
          <a:bodyPr wrap="none" lIns="182880" tIns="146304" rIns="182880" bIns="146304" rtlCol="0">
            <a:spAutoFit/>
          </a:bodyPr>
          <a:lstStyle/>
          <a:p>
            <a:pPr algn="ctr" defTabSz="914400">
              <a:lnSpc>
                <a:spcPct val="90000"/>
              </a:lnSpc>
              <a:spcAft>
                <a:spcPts val="600"/>
              </a:spcAft>
            </a:pPr>
            <a:fld id="{EDFFC6EA-67BA-4EED-A4B8-4FF3512C4AB0}" type="slidenum">
              <a:rPr lang="en-US" sz="800" smtClean="0">
                <a:solidFill>
                  <a:srgbClr val="505050"/>
                </a:solidFill>
                <a:latin typeface="Segoe UI Light"/>
              </a:rPr>
              <a:pPr algn="ctr" defTabSz="914400">
                <a:lnSpc>
                  <a:spcPct val="90000"/>
                </a:lnSpc>
                <a:spcAft>
                  <a:spcPts val="600"/>
                </a:spcAft>
              </a:pPr>
              <a:t>‹#›</a:t>
            </a:fld>
            <a:r>
              <a:rPr lang="en-US" sz="800">
                <a:solidFill>
                  <a:srgbClr val="505050"/>
                </a:solidFill>
                <a:latin typeface="Segoe UI Light"/>
              </a:rPr>
              <a:t>  </a:t>
            </a:r>
          </a:p>
        </p:txBody>
      </p:sp>
    </p:spTree>
    <p:extLst>
      <p:ext uri="{BB962C8B-B14F-4D97-AF65-F5344CB8AC3E}">
        <p14:creationId xmlns:p14="http://schemas.microsoft.com/office/powerpoint/2010/main" val="50451011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2_Title with watermark">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D4C4F227-C23C-46EF-AA4C-93978C4B6319}"/>
              </a:ext>
            </a:extLst>
          </p:cNvPr>
          <p:cNvPicPr>
            <a:picLocks noChangeAspect="1"/>
          </p:cNvPicPr>
          <p:nvPr userDrawn="1"/>
        </p:nvPicPr>
        <p:blipFill>
          <a:blip r:embed="rId2">
            <a:alphaModFix amt="20000"/>
            <a:extLst>
              <a:ext uri="{96DAC541-7B7A-43D3-8B79-37D633B846F1}">
                <asvg:svgBlip xmlns:asvg="http://schemas.microsoft.com/office/drawing/2016/SVG/main" r:embed="rId3"/>
              </a:ext>
            </a:extLst>
          </a:blip>
          <a:stretch>
            <a:fillRect/>
          </a:stretch>
        </p:blipFill>
        <p:spPr>
          <a:xfrm>
            <a:off x="6695421" y="0"/>
            <a:ext cx="5496579" cy="6858000"/>
          </a:xfrm>
          <a:prstGeom prst="rect">
            <a:avLst/>
          </a:prstGeom>
        </p:spPr>
      </p:pic>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27462906"/>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46CE7D5-CF57-46EF-B807-FDD0502418D4}" type="datetimeFigureOut">
              <a:rPr lang="en-US" smtClean="0"/>
              <a:t>4/28/2022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612749"/>
          </a:xfrm>
        </p:spPr>
        <p:txBody>
          <a:bodyPr/>
          <a:lstStyle>
            <a:lvl1pPr marL="342900" indent="-228600">
              <a:defRPr/>
            </a:lvl1pPr>
            <a:lvl2pPr marL="571500" indent="-228600">
              <a:defRPr/>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5">
            <a:extLst>
              <a:ext uri="{FF2B5EF4-FFF2-40B4-BE49-F238E27FC236}">
                <a16:creationId xmlns:a16="http://schemas.microsoft.com/office/drawing/2014/main" id="{9E3BBB4E-0978-4E59-9142-5461C9BA95E7}"/>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a:xfrm>
            <a:off x="448214" y="6389614"/>
            <a:ext cx="1132083" cy="332790"/>
          </a:xfrm>
          <a:prstGeom prst="rect">
            <a:avLst/>
          </a:prstGeom>
        </p:spPr>
      </p:pic>
    </p:spTree>
    <p:extLst>
      <p:ext uri="{BB962C8B-B14F-4D97-AF65-F5344CB8AC3E}">
        <p14:creationId xmlns:p14="http://schemas.microsoft.com/office/powerpoint/2010/main" val="341576230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026256-7E45-40D1-91B6-604E44F86EE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8B9BE49-6B90-49C2-A384-A868E18D78B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12B27D4-AC82-474B-BF97-3494876D5069}"/>
              </a:ext>
            </a:extLst>
          </p:cNvPr>
          <p:cNvSpPr>
            <a:spLocks noGrp="1"/>
          </p:cNvSpPr>
          <p:nvPr>
            <p:ph type="dt" sz="half" idx="10"/>
          </p:nvPr>
        </p:nvSpPr>
        <p:spPr/>
        <p:txBody>
          <a:bodyPr/>
          <a:lstStyle/>
          <a:p>
            <a:fld id="{8010839C-DCBB-40C5-B93E-F26AC095CF7F}" type="datetimeFigureOut">
              <a:rPr lang="en-US" smtClean="0"/>
              <a:t>4/28/2022</a:t>
            </a:fld>
            <a:endParaRPr lang="en-US"/>
          </a:p>
        </p:txBody>
      </p:sp>
      <p:sp>
        <p:nvSpPr>
          <p:cNvPr id="6" name="Slide Number Placeholder 5">
            <a:extLst>
              <a:ext uri="{FF2B5EF4-FFF2-40B4-BE49-F238E27FC236}">
                <a16:creationId xmlns:a16="http://schemas.microsoft.com/office/drawing/2014/main" id="{526DF0B6-E9E2-457D-B9BC-1D3DA48FAE04}"/>
              </a:ext>
            </a:extLst>
          </p:cNvPr>
          <p:cNvSpPr>
            <a:spLocks noGrp="1"/>
          </p:cNvSpPr>
          <p:nvPr>
            <p:ph type="sldNum" sz="quarter" idx="12"/>
          </p:nvPr>
        </p:nvSpPr>
        <p:spPr/>
        <p:txBody>
          <a:bodyPr/>
          <a:lstStyle/>
          <a:p>
            <a:fld id="{6A2F2F20-8B6F-4C13-B015-62AEA92FEDB2}" type="slidenum">
              <a:rPr lang="en-US" smtClean="0"/>
              <a:t>‹#›</a:t>
            </a:fld>
            <a:endParaRPr lang="en-US"/>
          </a:p>
        </p:txBody>
      </p:sp>
    </p:spTree>
    <p:extLst>
      <p:ext uri="{BB962C8B-B14F-4D97-AF65-F5344CB8AC3E}">
        <p14:creationId xmlns:p14="http://schemas.microsoft.com/office/powerpoint/2010/main" val="10202576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46CE7D5-CF57-46EF-B807-FDD0502418D4}" type="datetimeFigureOut">
              <a:rPr lang="en-US" smtClean="0"/>
              <a:t>4/28/2022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4/28/2022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4/28/2022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4/28/2022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9" Type="http://schemas.openxmlformats.org/officeDocument/2006/relationships/slideLayout" Target="../slideLayouts/slideLayout50.xml"/><Relationship Id="rId21" Type="http://schemas.openxmlformats.org/officeDocument/2006/relationships/slideLayout" Target="../slideLayouts/slideLayout32.xml"/><Relationship Id="rId34" Type="http://schemas.openxmlformats.org/officeDocument/2006/relationships/slideLayout" Target="../slideLayouts/slideLayout45.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slideLayout" Target="../slideLayouts/slideLayout44.xml"/><Relationship Id="rId38" Type="http://schemas.openxmlformats.org/officeDocument/2006/relationships/slideLayout" Target="../slideLayouts/slideLayout49.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29" Type="http://schemas.openxmlformats.org/officeDocument/2006/relationships/slideLayout" Target="../slideLayouts/slideLayout40.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37" Type="http://schemas.openxmlformats.org/officeDocument/2006/relationships/slideLayout" Target="../slideLayouts/slideLayout48.xml"/><Relationship Id="rId40" Type="http://schemas.openxmlformats.org/officeDocument/2006/relationships/theme" Target="../theme/theme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36" Type="http://schemas.openxmlformats.org/officeDocument/2006/relationships/slideLayout" Target="../slideLayouts/slideLayout47.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31" Type="http://schemas.openxmlformats.org/officeDocument/2006/relationships/slideLayout" Target="../slideLayouts/slideLayout4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35" Type="http://schemas.openxmlformats.org/officeDocument/2006/relationships/slideLayout" Target="../slideLayouts/slideLayout46.xml"/><Relationship Id="rId8" Type="http://schemas.openxmlformats.org/officeDocument/2006/relationships/slideLayout" Target="../slideLayouts/slideLayout19.xml"/><Relationship Id="rId3" Type="http://schemas.openxmlformats.org/officeDocument/2006/relationships/slideLayout" Target="../slideLayouts/slideLayout14.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theme" Target="../theme/theme3.xml"/><Relationship Id="rId1" Type="http://schemas.openxmlformats.org/officeDocument/2006/relationships/slideLayout" Target="../slideLayouts/slideLayout51.xml"/><Relationship Id="rId4" Type="http://schemas.openxmlformats.org/officeDocument/2006/relationships/image" Target="../media/image3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4/28/2022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12" r:id="rId6"/>
    <p:sldLayoutId id="2147483713" r:id="rId7"/>
    <p:sldLayoutId id="2147483714" r:id="rId8"/>
    <p:sldLayoutId id="2147483715" r:id="rId9"/>
    <p:sldLayoutId id="2147483716" r:id="rId10"/>
    <p:sldLayoutId id="214748371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33476984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84" r:id="rId18"/>
    <p:sldLayoutId id="2147483685" r:id="rId19"/>
    <p:sldLayoutId id="2147483686" r:id="rId20"/>
    <p:sldLayoutId id="2147483687" r:id="rId21"/>
    <p:sldLayoutId id="2147483688" r:id="rId22"/>
    <p:sldLayoutId id="2147483689" r:id="rId23"/>
    <p:sldLayoutId id="2147483690" r:id="rId24"/>
    <p:sldLayoutId id="2147483691" r:id="rId25"/>
    <p:sldLayoutId id="2147483692" r:id="rId26"/>
    <p:sldLayoutId id="2147483693" r:id="rId27"/>
    <p:sldLayoutId id="2147483694" r:id="rId28"/>
    <p:sldLayoutId id="2147483695" r:id="rId29"/>
    <p:sldLayoutId id="2147483696" r:id="rId30"/>
    <p:sldLayoutId id="2147483697" r:id="rId31"/>
    <p:sldLayoutId id="2147483698" r:id="rId32"/>
    <p:sldLayoutId id="2147483699" r:id="rId33"/>
    <p:sldLayoutId id="2147483700" r:id="rId34"/>
    <p:sldLayoutId id="2147483701" r:id="rId35"/>
    <p:sldLayoutId id="2147483702" r:id="rId36"/>
    <p:sldLayoutId id="2147483703" r:id="rId37"/>
    <p:sldLayoutId id="2147483704" r:id="rId38"/>
    <p:sldLayoutId id="2147483705" r:id="rId39"/>
  </p:sldLayoutIdLst>
  <p:transition>
    <p:fade/>
  </p:transition>
  <p:hf hd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F2FA460-E429-4D69-A1EE-32843F624AA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68C2BBC-E628-4E10-8FDC-8EF8CFDCFC7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54663BB-C48A-4C0D-AA2E-3B7CB3CE0B1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010839C-DCBB-40C5-B93E-F26AC095CF7F}" type="datetimeFigureOut">
              <a:rPr lang="en-US" smtClean="0"/>
              <a:t>4/28/2022</a:t>
            </a:fld>
            <a:endParaRPr lang="en-US"/>
          </a:p>
        </p:txBody>
      </p:sp>
      <p:sp>
        <p:nvSpPr>
          <p:cNvPr id="6" name="Slide Number Placeholder 5">
            <a:extLst>
              <a:ext uri="{FF2B5EF4-FFF2-40B4-BE49-F238E27FC236}">
                <a16:creationId xmlns:a16="http://schemas.microsoft.com/office/drawing/2014/main" id="{7AEECC17-A094-40F1-A8E6-B9694A097E8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A2F2F20-8B6F-4C13-B015-62AEA92FEDB2}" type="slidenum">
              <a:rPr lang="en-US" smtClean="0"/>
              <a:t>‹#›</a:t>
            </a:fld>
            <a:endParaRPr lang="en-US"/>
          </a:p>
        </p:txBody>
      </p:sp>
      <p:pic>
        <p:nvPicPr>
          <p:cNvPr id="8" name="Picture 7" descr="A picture containing logo&#10;&#10;Description automatically generated">
            <a:extLst>
              <a:ext uri="{FF2B5EF4-FFF2-40B4-BE49-F238E27FC236}">
                <a16:creationId xmlns:a16="http://schemas.microsoft.com/office/drawing/2014/main" id="{8C5615C0-3807-4A09-A653-ECE4C06D3EE5}"/>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3159" y="6538912"/>
            <a:ext cx="275824" cy="275824"/>
          </a:xfrm>
          <a:prstGeom prst="rect">
            <a:avLst/>
          </a:prstGeom>
        </p:spPr>
      </p:pic>
      <p:pic>
        <p:nvPicPr>
          <p:cNvPr id="10" name="Picture 9" descr="Graphical user interface&#10;&#10;Description automatically generated">
            <a:extLst>
              <a:ext uri="{FF2B5EF4-FFF2-40B4-BE49-F238E27FC236}">
                <a16:creationId xmlns:a16="http://schemas.microsoft.com/office/drawing/2014/main" id="{7DF376CE-4AD8-40C8-957A-BDE57376FB1F}"/>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1918934" y="6538912"/>
            <a:ext cx="273066" cy="273066"/>
          </a:xfrm>
          <a:prstGeom prst="rect">
            <a:avLst/>
          </a:prstGeom>
        </p:spPr>
      </p:pic>
    </p:spTree>
    <p:extLst>
      <p:ext uri="{BB962C8B-B14F-4D97-AF65-F5344CB8AC3E}">
        <p14:creationId xmlns:p14="http://schemas.microsoft.com/office/powerpoint/2010/main" val="1761186936"/>
      </p:ext>
    </p:extLst>
  </p:cSld>
  <p:clrMap bg1="lt1" tx1="dk1" bg2="lt2" tx2="dk2" accent1="accent1" accent2="accent2" accent3="accent3" accent4="accent4" accent5="accent5" accent6="accent6" hlink="hlink" folHlink="folHlink"/>
  <p:sldLayoutIdLst>
    <p:sldLayoutId id="214748364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customXml" Target="../ink/ink3.xml"/><Relationship Id="rId13" Type="http://schemas.openxmlformats.org/officeDocument/2006/relationships/image" Target="../media/image35.png"/><Relationship Id="rId3" Type="http://schemas.openxmlformats.org/officeDocument/2006/relationships/image" Target="../media/image32.png"/><Relationship Id="rId7" Type="http://schemas.openxmlformats.org/officeDocument/2006/relationships/customXml" Target="../ink/ink2.xml"/><Relationship Id="rId12" Type="http://schemas.openxmlformats.org/officeDocument/2006/relationships/customXml" Target="../ink/ink7.xml"/><Relationship Id="rId2" Type="http://schemas.openxmlformats.org/officeDocument/2006/relationships/notesSlide" Target="../notesSlides/notesSlide1.xml"/><Relationship Id="rId1" Type="http://schemas.openxmlformats.org/officeDocument/2006/relationships/slideLayout" Target="../slideLayouts/slideLayout51.xml"/><Relationship Id="rId6" Type="http://schemas.openxmlformats.org/officeDocument/2006/relationships/image" Target="../media/image34.png"/><Relationship Id="rId11" Type="http://schemas.openxmlformats.org/officeDocument/2006/relationships/customXml" Target="../ink/ink6.xml"/><Relationship Id="rId5" Type="http://schemas.openxmlformats.org/officeDocument/2006/relationships/customXml" Target="../ink/ink1.xml"/><Relationship Id="rId10" Type="http://schemas.openxmlformats.org/officeDocument/2006/relationships/customXml" Target="../ink/ink5.xml"/><Relationship Id="rId4" Type="http://schemas.openxmlformats.org/officeDocument/2006/relationships/image" Target="../media/image33.png"/><Relationship Id="rId9" Type="http://schemas.openxmlformats.org/officeDocument/2006/relationships/customXml" Target="../ink/ink4.xml"/></Relationships>
</file>

<file path=ppt/slides/_rels/slide1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2" Type="http://schemas.openxmlformats.org/officeDocument/2006/relationships/hyperlink" Target="https://man7.org/linux/man-pages/man1/nm.1.html" TargetMode="External"/><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3" Type="http://schemas.openxmlformats.org/officeDocument/2006/relationships/customXml" Target="../ink/ink9.xml"/><Relationship Id="rId2" Type="http://schemas.openxmlformats.org/officeDocument/2006/relationships/image" Target="../media/image43.jpeg"/><Relationship Id="rId1" Type="http://schemas.openxmlformats.org/officeDocument/2006/relationships/slideLayout" Target="../slideLayouts/slideLayout18.xml"/><Relationship Id="rId4" Type="http://schemas.openxmlformats.org/officeDocument/2006/relationships/image" Target="../media/image380.png"/></Relationships>
</file>

<file path=ppt/slides/_rels/slide18.xml.rels><?xml version="1.0" encoding="UTF-8" standalone="yes"?>
<Relationships xmlns="http://schemas.openxmlformats.org/package/2006/relationships"><Relationship Id="rId8" Type="http://schemas.openxmlformats.org/officeDocument/2006/relationships/image" Target="../media/image410.png"/><Relationship Id="rId3" Type="http://schemas.openxmlformats.org/officeDocument/2006/relationships/customXml" Target="../ink/ink10.xml"/><Relationship Id="rId7" Type="http://schemas.openxmlformats.org/officeDocument/2006/relationships/customXml" Target="../ink/ink12.xml"/><Relationship Id="rId2" Type="http://schemas.openxmlformats.org/officeDocument/2006/relationships/image" Target="../media/image43.jpeg"/><Relationship Id="rId1" Type="http://schemas.openxmlformats.org/officeDocument/2006/relationships/slideLayout" Target="../slideLayouts/slideLayout18.xml"/><Relationship Id="rId6" Type="http://schemas.openxmlformats.org/officeDocument/2006/relationships/image" Target="../media/image400.png"/><Relationship Id="rId5" Type="http://schemas.openxmlformats.org/officeDocument/2006/relationships/customXml" Target="../ink/ink11.xml"/><Relationship Id="rId10" Type="http://schemas.openxmlformats.org/officeDocument/2006/relationships/image" Target="../media/image420.png"/><Relationship Id="rId4" Type="http://schemas.openxmlformats.org/officeDocument/2006/relationships/image" Target="../media/image390.png"/><Relationship Id="rId9" Type="http://schemas.openxmlformats.org/officeDocument/2006/relationships/customXml" Target="../ink/ink13.xml"/></Relationships>
</file>

<file path=ppt/slides/_rels/slide19.xml.rels><?xml version="1.0" encoding="UTF-8" standalone="yes"?>
<Relationships xmlns="http://schemas.openxmlformats.org/package/2006/relationships"><Relationship Id="rId3" Type="http://schemas.openxmlformats.org/officeDocument/2006/relationships/hyperlink" Target="https://www.kernel.org/doc/html/latest/admin-guide/tainted-kernels.html" TargetMode="External"/><Relationship Id="rId2" Type="http://schemas.openxmlformats.org/officeDocument/2006/relationships/image" Target="../media/image43.jpeg"/><Relationship Id="rId1" Type="http://schemas.openxmlformats.org/officeDocument/2006/relationships/slideLayout" Target="../slideLayouts/slideLayout18.xml"/><Relationship Id="rId5" Type="http://schemas.openxmlformats.org/officeDocument/2006/relationships/image" Target="../media/image43.png"/><Relationship Id="rId4" Type="http://schemas.openxmlformats.org/officeDocument/2006/relationships/customXml" Target="../ink/ink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3" Type="http://schemas.openxmlformats.org/officeDocument/2006/relationships/customXml" Target="../ink/ink15.xml"/><Relationship Id="rId2" Type="http://schemas.openxmlformats.org/officeDocument/2006/relationships/image" Target="../media/image43.jpeg"/><Relationship Id="rId1" Type="http://schemas.openxmlformats.org/officeDocument/2006/relationships/slideLayout" Target="../slideLayouts/slideLayout18.xml"/><Relationship Id="rId6" Type="http://schemas.openxmlformats.org/officeDocument/2006/relationships/image" Target="../media/image45.png"/><Relationship Id="rId5" Type="http://schemas.openxmlformats.org/officeDocument/2006/relationships/customXml" Target="../ink/ink16.xml"/><Relationship Id="rId4" Type="http://schemas.openxmlformats.org/officeDocument/2006/relationships/image" Target="../media/image44.png"/></Relationships>
</file>

<file path=ppt/slides/_rels/slide21.xml.rels><?xml version="1.0" encoding="UTF-8" standalone="yes"?>
<Relationships xmlns="http://schemas.openxmlformats.org/package/2006/relationships"><Relationship Id="rId8" Type="http://schemas.openxmlformats.org/officeDocument/2006/relationships/customXml" Target="../ink/ink19.xml"/><Relationship Id="rId3" Type="http://schemas.openxmlformats.org/officeDocument/2006/relationships/hyperlink" Target="https://wiki.osdev.org/System_V_ABI#x86-64" TargetMode="External"/><Relationship Id="rId7" Type="http://schemas.openxmlformats.org/officeDocument/2006/relationships/image" Target="../media/image47.png"/><Relationship Id="rId2" Type="http://schemas.openxmlformats.org/officeDocument/2006/relationships/image" Target="../media/image43.jpeg"/><Relationship Id="rId1" Type="http://schemas.openxmlformats.org/officeDocument/2006/relationships/slideLayout" Target="../slideLayouts/slideLayout18.xml"/><Relationship Id="rId6" Type="http://schemas.openxmlformats.org/officeDocument/2006/relationships/customXml" Target="../ink/ink18.xml"/><Relationship Id="rId11" Type="http://schemas.openxmlformats.org/officeDocument/2006/relationships/image" Target="../media/image49.png"/><Relationship Id="rId5" Type="http://schemas.openxmlformats.org/officeDocument/2006/relationships/image" Target="../media/image46.png"/><Relationship Id="rId10" Type="http://schemas.openxmlformats.org/officeDocument/2006/relationships/customXml" Target="../ink/ink20.xml"/><Relationship Id="rId4" Type="http://schemas.openxmlformats.org/officeDocument/2006/relationships/customXml" Target="../ink/ink17.xml"/><Relationship Id="rId9" Type="http://schemas.openxmlformats.org/officeDocument/2006/relationships/image" Target="../media/image48.png"/></Relationships>
</file>

<file path=ppt/slides/_rels/slide22.xml.rels><?xml version="1.0" encoding="UTF-8" standalone="yes"?>
<Relationships xmlns="http://schemas.openxmlformats.org/package/2006/relationships"><Relationship Id="rId8" Type="http://schemas.openxmlformats.org/officeDocument/2006/relationships/customXml" Target="../ink/ink23.xml"/><Relationship Id="rId3" Type="http://schemas.openxmlformats.org/officeDocument/2006/relationships/hyperlink" Target="https://wiki.osdev.org/System_V_ABI#x86-64" TargetMode="External"/><Relationship Id="rId7" Type="http://schemas.openxmlformats.org/officeDocument/2006/relationships/image" Target="../media/image51.png"/><Relationship Id="rId2" Type="http://schemas.openxmlformats.org/officeDocument/2006/relationships/image" Target="../media/image43.jpeg"/><Relationship Id="rId1" Type="http://schemas.openxmlformats.org/officeDocument/2006/relationships/slideLayout" Target="../slideLayouts/slideLayout18.xml"/><Relationship Id="rId6" Type="http://schemas.openxmlformats.org/officeDocument/2006/relationships/customXml" Target="../ink/ink22.xml"/><Relationship Id="rId11" Type="http://schemas.openxmlformats.org/officeDocument/2006/relationships/image" Target="../media/image53.png"/><Relationship Id="rId5" Type="http://schemas.openxmlformats.org/officeDocument/2006/relationships/image" Target="../media/image50.png"/><Relationship Id="rId10" Type="http://schemas.openxmlformats.org/officeDocument/2006/relationships/customXml" Target="../ink/ink24.xml"/><Relationship Id="rId4" Type="http://schemas.openxmlformats.org/officeDocument/2006/relationships/customXml" Target="../ink/ink21.xml"/><Relationship Id="rId9" Type="http://schemas.openxmlformats.org/officeDocument/2006/relationships/image" Target="../media/image52.png"/></Relationships>
</file>

<file path=ppt/slides/_rels/slide23.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customXml" Target="../ink/ink25.xml"/><Relationship Id="rId7" Type="http://schemas.openxmlformats.org/officeDocument/2006/relationships/customXml" Target="../ink/ink27.xml"/><Relationship Id="rId12" Type="http://schemas.openxmlformats.org/officeDocument/2006/relationships/image" Target="../media/image58.png"/><Relationship Id="rId2" Type="http://schemas.openxmlformats.org/officeDocument/2006/relationships/image" Target="../media/image43.jpeg"/><Relationship Id="rId1" Type="http://schemas.openxmlformats.org/officeDocument/2006/relationships/slideLayout" Target="../slideLayouts/slideLayout18.xml"/><Relationship Id="rId6" Type="http://schemas.openxmlformats.org/officeDocument/2006/relationships/image" Target="../media/image55.png"/><Relationship Id="rId11" Type="http://schemas.openxmlformats.org/officeDocument/2006/relationships/customXml" Target="../ink/ink29.xml"/><Relationship Id="rId5" Type="http://schemas.openxmlformats.org/officeDocument/2006/relationships/customXml" Target="../ink/ink26.xml"/><Relationship Id="rId10" Type="http://schemas.openxmlformats.org/officeDocument/2006/relationships/image" Target="../media/image57.png"/><Relationship Id="rId4" Type="http://schemas.openxmlformats.org/officeDocument/2006/relationships/image" Target="../media/image54.png"/><Relationship Id="rId9" Type="http://schemas.openxmlformats.org/officeDocument/2006/relationships/customXml" Target="../ink/ink28.xml"/></Relationships>
</file>

<file path=ppt/slides/_rels/slide24.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customXml" Target="../ink/ink30.xml"/><Relationship Id="rId7" Type="http://schemas.openxmlformats.org/officeDocument/2006/relationships/customXml" Target="../ink/ink32.xml"/><Relationship Id="rId2" Type="http://schemas.openxmlformats.org/officeDocument/2006/relationships/image" Target="../media/image43.jpeg"/><Relationship Id="rId1" Type="http://schemas.openxmlformats.org/officeDocument/2006/relationships/slideLayout" Target="../slideLayouts/slideLayout18.xml"/><Relationship Id="rId6" Type="http://schemas.openxmlformats.org/officeDocument/2006/relationships/image" Target="../media/image60.png"/><Relationship Id="rId5" Type="http://schemas.openxmlformats.org/officeDocument/2006/relationships/customXml" Target="../ink/ink31.xml"/><Relationship Id="rId10" Type="http://schemas.openxmlformats.org/officeDocument/2006/relationships/image" Target="../media/image62.png"/><Relationship Id="rId4" Type="http://schemas.openxmlformats.org/officeDocument/2006/relationships/image" Target="../media/image59.png"/><Relationship Id="rId9" Type="http://schemas.openxmlformats.org/officeDocument/2006/relationships/customXml" Target="../ink/ink33.xml"/></Relationships>
</file>

<file path=ppt/slides/_rels/slide25.xml.rels><?xml version="1.0" encoding="UTF-8" standalone="yes"?>
<Relationships xmlns="http://schemas.openxmlformats.org/package/2006/relationships"><Relationship Id="rId8" Type="http://schemas.openxmlformats.org/officeDocument/2006/relationships/hyperlink" Target="https://www.kernel.org/doc/html/latest/admin-guide/bug-hunting.html" TargetMode="External"/><Relationship Id="rId3" Type="http://schemas.openxmlformats.org/officeDocument/2006/relationships/hyperlink" Target="https://www.kernel.org/doc/Documentation/kbuild/makefiles.txt" TargetMode="External"/><Relationship Id="rId7" Type="http://schemas.openxmlformats.org/officeDocument/2006/relationships/hyperlink" Target="https://www.opensourceforu.com/2011/01/understanding-a-kernel-oops/" TargetMode="External"/><Relationship Id="rId2" Type="http://schemas.openxmlformats.org/officeDocument/2006/relationships/hyperlink" Target="https://www.kernel.org/doc/Documentation/kbuild/modules.txt" TargetMode="External"/><Relationship Id="rId1" Type="http://schemas.openxmlformats.org/officeDocument/2006/relationships/slideLayout" Target="../slideLayouts/slideLayout18.xml"/><Relationship Id="rId6" Type="http://schemas.openxmlformats.org/officeDocument/2006/relationships/hyperlink" Target="https://www.linuxjournal.com/content/oops-debugging-kernel-panics-0" TargetMode="External"/><Relationship Id="rId5" Type="http://schemas.openxmlformats.org/officeDocument/2006/relationships/hyperlink" Target="https://wiki.osdev.org/Calling_Conventions" TargetMode="External"/><Relationship Id="rId10" Type="http://schemas.openxmlformats.org/officeDocument/2006/relationships/hyperlink" Target="http://embeddedguruji.blogspot.com/2018/12/analyzing-oops-message-of-linux-kernel.html" TargetMode="External"/><Relationship Id="rId4" Type="http://schemas.openxmlformats.org/officeDocument/2006/relationships/hyperlink" Target="https://sysprog21.github.io/lkmpg/#what-is-a-kernel-module" TargetMode="External"/><Relationship Id="rId9" Type="http://schemas.openxmlformats.org/officeDocument/2006/relationships/hyperlink" Target="https://wiki.osdev.org/System_V_ABI#x86-64"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3" Type="http://schemas.openxmlformats.org/officeDocument/2006/relationships/customXml" Target="../ink/ink8.xml"/><Relationship Id="rId2" Type="http://schemas.openxmlformats.org/officeDocument/2006/relationships/image" Target="../media/image37.png"/><Relationship Id="rId1" Type="http://schemas.openxmlformats.org/officeDocument/2006/relationships/slideLayout" Target="../slideLayouts/slideLayout18.xml"/><Relationship Id="rId4" Type="http://schemas.openxmlformats.org/officeDocument/2006/relationships/image" Target="../media/image31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7">
            <a:extLst>
              <a:ext uri="{FF2B5EF4-FFF2-40B4-BE49-F238E27FC236}">
                <a16:creationId xmlns:a16="http://schemas.microsoft.com/office/drawing/2014/main" id="{CDA1A2E9-63FE-408D-A803-8E306ECAB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058" y="450221"/>
            <a:ext cx="8994357" cy="4343400"/>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FD186F10-C03F-4745-8C4B-D20C4DAB4CBB}"/>
              </a:ext>
            </a:extLst>
          </p:cNvPr>
          <p:cNvSpPr>
            <a:spLocks noGrp="1"/>
          </p:cNvSpPr>
          <p:nvPr>
            <p:ph type="ctrTitle"/>
          </p:nvPr>
        </p:nvSpPr>
        <p:spPr>
          <a:xfrm>
            <a:off x="1100669" y="1031353"/>
            <a:ext cx="8657234" cy="3181135"/>
          </a:xfrm>
        </p:spPr>
        <p:txBody>
          <a:bodyPr anchor="ctr">
            <a:normAutofit fontScale="90000"/>
          </a:bodyPr>
          <a:lstStyle/>
          <a:p>
            <a:pPr algn="l"/>
            <a:r>
              <a:rPr lang="en-US" sz="4400" dirty="0">
                <a:solidFill>
                  <a:srgbClr val="FFFFFF"/>
                </a:solidFill>
                <a:latin typeface="Segoe UI Semibold"/>
                <a:cs typeface="Segoe UI Semibold"/>
              </a:rPr>
              <a:t>Introduction To Linux Kernel Development</a:t>
            </a:r>
            <a:br>
              <a:rPr lang="en-US" sz="4400" dirty="0">
                <a:solidFill>
                  <a:srgbClr val="FFFFFF"/>
                </a:solidFill>
                <a:latin typeface="Segoe UI Semibold"/>
                <a:cs typeface="Segoe UI Semibold"/>
              </a:rPr>
            </a:br>
            <a:br>
              <a:rPr lang="en-US" sz="4400" dirty="0">
                <a:solidFill>
                  <a:srgbClr val="FFFFFF"/>
                </a:solidFill>
                <a:latin typeface="Segoe UI Semibold"/>
                <a:cs typeface="Segoe UI Semibold"/>
              </a:rPr>
            </a:br>
            <a:r>
              <a:rPr lang="en-US" sz="4400" dirty="0">
                <a:solidFill>
                  <a:srgbClr val="FFFFFF"/>
                </a:solidFill>
                <a:latin typeface="Segoe UI Semibold"/>
                <a:cs typeface="Segoe UI Semibold"/>
              </a:rPr>
              <a:t>Session 3</a:t>
            </a:r>
            <a:br>
              <a:rPr lang="en-US" sz="4400" dirty="0">
                <a:latin typeface="Segoe UI Semibold" panose="020B0702040204020203" pitchFamily="34" charset="0"/>
                <a:cs typeface="Segoe UI Semibold" panose="020B0702040204020203" pitchFamily="34" charset="0"/>
              </a:rPr>
            </a:br>
            <a:endParaRPr lang="en-US" sz="6600" i="1" dirty="0">
              <a:solidFill>
                <a:srgbClr val="FFFFFF"/>
              </a:solidFill>
              <a:latin typeface="Segoe UI Semibold" panose="020B0702040204020203" pitchFamily="34" charset="0"/>
              <a:cs typeface="Segoe UI Semibold" panose="020B0702040204020203" pitchFamily="34" charset="0"/>
            </a:endParaRPr>
          </a:p>
        </p:txBody>
      </p:sp>
      <p:sp>
        <p:nvSpPr>
          <p:cNvPr id="27" name="Rectangle 9">
            <a:extLst>
              <a:ext uri="{FF2B5EF4-FFF2-40B4-BE49-F238E27FC236}">
                <a16:creationId xmlns:a16="http://schemas.microsoft.com/office/drawing/2014/main" id="{1A882A9F-F4E9-4E23-8F0B-20B5DF42EA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19345" y="450221"/>
            <a:ext cx="2115455" cy="2102827"/>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8" name="Rectangle 11">
            <a:extLst>
              <a:ext uri="{FF2B5EF4-FFF2-40B4-BE49-F238E27FC236}">
                <a16:creationId xmlns:a16="http://schemas.microsoft.com/office/drawing/2014/main" id="{FBE9F90C-C163-435B-9A68-D15C92D1CF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199" y="4932939"/>
            <a:ext cx="11277601" cy="1466141"/>
          </a:xfrm>
          <a:prstGeom prst="rect">
            <a:avLst/>
          </a:prstGeom>
          <a:solidFill>
            <a:srgbClr val="7F7F7F">
              <a:alpha val="2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4" name="Rectangle 13">
            <a:extLst>
              <a:ext uri="{FF2B5EF4-FFF2-40B4-BE49-F238E27FC236}">
                <a16:creationId xmlns:a16="http://schemas.microsoft.com/office/drawing/2014/main" id="{42280AB2-77A5-4CB7-AF7D-1795CA8DC7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19345" y="2728167"/>
            <a:ext cx="2115455" cy="2065454"/>
          </a:xfrm>
          <a:prstGeom prst="rect">
            <a:avLst/>
          </a:prstGeom>
          <a:solidFill>
            <a:srgbClr val="A5A5A5"/>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pic>
        <p:nvPicPr>
          <p:cNvPr id="9" name="Picture 8" descr="A picture containing graphical user interface&#10;&#10;Description automatically generated">
            <a:extLst>
              <a:ext uri="{FF2B5EF4-FFF2-40B4-BE49-F238E27FC236}">
                <a16:creationId xmlns:a16="http://schemas.microsoft.com/office/drawing/2014/main" id="{3CCF7132-CFFD-F549-B229-D900B4FF869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03782" y="2787604"/>
            <a:ext cx="1946579" cy="1946579"/>
          </a:xfrm>
          <a:prstGeom prst="rect">
            <a:avLst/>
          </a:prstGeom>
        </p:spPr>
      </p:pic>
      <p:pic>
        <p:nvPicPr>
          <p:cNvPr id="5" name="Picture 4" descr="Graphical user interface, application&#10;&#10;Description automatically generated">
            <a:extLst>
              <a:ext uri="{FF2B5EF4-FFF2-40B4-BE49-F238E27FC236}">
                <a16:creationId xmlns:a16="http://schemas.microsoft.com/office/drawing/2014/main" id="{BBFA5986-05FC-185B-F7AA-7C4C8BA3F4A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96514" y="3760893"/>
            <a:ext cx="526314" cy="525953"/>
          </a:xfrm>
          <a:prstGeom prst="rect">
            <a:avLst/>
          </a:prstGeom>
        </p:spPr>
      </p:pic>
      <mc:AlternateContent xmlns:mc="http://schemas.openxmlformats.org/markup-compatibility/2006">
        <mc:Choice xmlns:p14="http://schemas.microsoft.com/office/powerpoint/2010/main" Requires="p14">
          <p:contentPart p14:bwMode="auto" r:id="rId5">
            <p14:nvContentPartPr>
              <p14:cNvPr id="4" name="Ink 3">
                <a:extLst>
                  <a:ext uri="{FF2B5EF4-FFF2-40B4-BE49-F238E27FC236}">
                    <a16:creationId xmlns:a16="http://schemas.microsoft.com/office/drawing/2014/main" id="{D34F007D-4C30-2478-C6F4-4C93076305CC}"/>
                  </a:ext>
                </a:extLst>
              </p14:cNvPr>
              <p14:cNvContentPartPr/>
              <p14:nvPr/>
            </p14:nvContentPartPr>
            <p14:xfrm>
              <a:off x="10625191" y="916112"/>
              <a:ext cx="9524" cy="9524"/>
            </p14:xfrm>
          </p:contentPart>
        </mc:Choice>
        <mc:Fallback>
          <p:pic>
            <p:nvPicPr>
              <p:cNvPr id="4" name="Ink 3">
                <a:extLst>
                  <a:ext uri="{FF2B5EF4-FFF2-40B4-BE49-F238E27FC236}">
                    <a16:creationId xmlns:a16="http://schemas.microsoft.com/office/drawing/2014/main" id="{D34F007D-4C30-2478-C6F4-4C93076305CC}"/>
                  </a:ext>
                </a:extLst>
              </p:cNvPr>
              <p:cNvPicPr/>
              <p:nvPr/>
            </p:nvPicPr>
            <p:blipFill>
              <a:blip r:embed="rId6"/>
              <a:stretch>
                <a:fillRect/>
              </a:stretch>
            </p:blipFill>
            <p:spPr>
              <a:xfrm>
                <a:off x="10148991" y="439912"/>
                <a:ext cx="952400" cy="95240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6" name="Ink 5">
                <a:extLst>
                  <a:ext uri="{FF2B5EF4-FFF2-40B4-BE49-F238E27FC236}">
                    <a16:creationId xmlns:a16="http://schemas.microsoft.com/office/drawing/2014/main" id="{DE1AADDA-0A05-5FE9-851E-BAFC8EC99AAA}"/>
                  </a:ext>
                </a:extLst>
              </p14:cNvPr>
              <p14:cNvContentPartPr/>
              <p14:nvPr/>
            </p14:nvContentPartPr>
            <p14:xfrm>
              <a:off x="10625191" y="916112"/>
              <a:ext cx="9524" cy="9524"/>
            </p14:xfrm>
          </p:contentPart>
        </mc:Choice>
        <mc:Fallback>
          <p:pic>
            <p:nvPicPr>
              <p:cNvPr id="6" name="Ink 5">
                <a:extLst>
                  <a:ext uri="{FF2B5EF4-FFF2-40B4-BE49-F238E27FC236}">
                    <a16:creationId xmlns:a16="http://schemas.microsoft.com/office/drawing/2014/main" id="{DE1AADDA-0A05-5FE9-851E-BAFC8EC99AAA}"/>
                  </a:ext>
                </a:extLst>
              </p:cNvPr>
              <p:cNvPicPr/>
              <p:nvPr/>
            </p:nvPicPr>
            <p:blipFill>
              <a:blip r:embed="rId6"/>
              <a:stretch>
                <a:fillRect/>
              </a:stretch>
            </p:blipFill>
            <p:spPr>
              <a:xfrm>
                <a:off x="10148991" y="439912"/>
                <a:ext cx="952400" cy="95240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7" name="Ink 6">
                <a:extLst>
                  <a:ext uri="{FF2B5EF4-FFF2-40B4-BE49-F238E27FC236}">
                    <a16:creationId xmlns:a16="http://schemas.microsoft.com/office/drawing/2014/main" id="{17FD702E-A285-3878-FFD7-5A8707720E20}"/>
                  </a:ext>
                </a:extLst>
              </p14:cNvPr>
              <p14:cNvContentPartPr/>
              <p14:nvPr/>
            </p14:nvContentPartPr>
            <p14:xfrm>
              <a:off x="10625191" y="916112"/>
              <a:ext cx="9524" cy="9524"/>
            </p14:xfrm>
          </p:contentPart>
        </mc:Choice>
        <mc:Fallback>
          <p:pic>
            <p:nvPicPr>
              <p:cNvPr id="7" name="Ink 6">
                <a:extLst>
                  <a:ext uri="{FF2B5EF4-FFF2-40B4-BE49-F238E27FC236}">
                    <a16:creationId xmlns:a16="http://schemas.microsoft.com/office/drawing/2014/main" id="{17FD702E-A285-3878-FFD7-5A8707720E20}"/>
                  </a:ext>
                </a:extLst>
              </p:cNvPr>
              <p:cNvPicPr/>
              <p:nvPr/>
            </p:nvPicPr>
            <p:blipFill>
              <a:blip r:embed="rId6"/>
              <a:stretch>
                <a:fillRect/>
              </a:stretch>
            </p:blipFill>
            <p:spPr>
              <a:xfrm>
                <a:off x="10148991" y="439912"/>
                <a:ext cx="952400" cy="95240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8" name="Ink 7">
                <a:extLst>
                  <a:ext uri="{FF2B5EF4-FFF2-40B4-BE49-F238E27FC236}">
                    <a16:creationId xmlns:a16="http://schemas.microsoft.com/office/drawing/2014/main" id="{D2A940DA-D930-2E11-9006-D324F027153A}"/>
                  </a:ext>
                </a:extLst>
              </p14:cNvPr>
              <p14:cNvContentPartPr/>
              <p14:nvPr/>
            </p14:nvContentPartPr>
            <p14:xfrm>
              <a:off x="10625191" y="916112"/>
              <a:ext cx="9524" cy="9524"/>
            </p14:xfrm>
          </p:contentPart>
        </mc:Choice>
        <mc:Fallback>
          <p:pic>
            <p:nvPicPr>
              <p:cNvPr id="8" name="Ink 7">
                <a:extLst>
                  <a:ext uri="{FF2B5EF4-FFF2-40B4-BE49-F238E27FC236}">
                    <a16:creationId xmlns:a16="http://schemas.microsoft.com/office/drawing/2014/main" id="{D2A940DA-D930-2E11-9006-D324F027153A}"/>
                  </a:ext>
                </a:extLst>
              </p:cNvPr>
              <p:cNvPicPr/>
              <p:nvPr/>
            </p:nvPicPr>
            <p:blipFill>
              <a:blip r:embed="rId6"/>
              <a:stretch>
                <a:fillRect/>
              </a:stretch>
            </p:blipFill>
            <p:spPr>
              <a:xfrm>
                <a:off x="10148991" y="439912"/>
                <a:ext cx="952400" cy="95240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10" name="Ink 9">
                <a:extLst>
                  <a:ext uri="{FF2B5EF4-FFF2-40B4-BE49-F238E27FC236}">
                    <a16:creationId xmlns:a16="http://schemas.microsoft.com/office/drawing/2014/main" id="{FDFF0BD4-56A0-8FFB-CF70-D228EDD292F8}"/>
                  </a:ext>
                </a:extLst>
              </p14:cNvPr>
              <p14:cNvContentPartPr/>
              <p14:nvPr/>
            </p14:nvContentPartPr>
            <p14:xfrm>
              <a:off x="10625191" y="916112"/>
              <a:ext cx="9524" cy="9524"/>
            </p14:xfrm>
          </p:contentPart>
        </mc:Choice>
        <mc:Fallback>
          <p:pic>
            <p:nvPicPr>
              <p:cNvPr id="10" name="Ink 9">
                <a:extLst>
                  <a:ext uri="{FF2B5EF4-FFF2-40B4-BE49-F238E27FC236}">
                    <a16:creationId xmlns:a16="http://schemas.microsoft.com/office/drawing/2014/main" id="{FDFF0BD4-56A0-8FFB-CF70-D228EDD292F8}"/>
                  </a:ext>
                </a:extLst>
              </p:cNvPr>
              <p:cNvPicPr/>
              <p:nvPr/>
            </p:nvPicPr>
            <p:blipFill>
              <a:blip r:embed="rId6"/>
              <a:stretch>
                <a:fillRect/>
              </a:stretch>
            </p:blipFill>
            <p:spPr>
              <a:xfrm>
                <a:off x="10148991" y="439912"/>
                <a:ext cx="952400" cy="95240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11" name="Ink 10">
                <a:extLst>
                  <a:ext uri="{FF2B5EF4-FFF2-40B4-BE49-F238E27FC236}">
                    <a16:creationId xmlns:a16="http://schemas.microsoft.com/office/drawing/2014/main" id="{564476A3-02C8-01FD-299C-5AAF81F8CF5B}"/>
                  </a:ext>
                </a:extLst>
              </p14:cNvPr>
              <p14:cNvContentPartPr/>
              <p14:nvPr/>
            </p14:nvContentPartPr>
            <p14:xfrm>
              <a:off x="10625191" y="916112"/>
              <a:ext cx="9524" cy="9524"/>
            </p14:xfrm>
          </p:contentPart>
        </mc:Choice>
        <mc:Fallback>
          <p:pic>
            <p:nvPicPr>
              <p:cNvPr id="11" name="Ink 10">
                <a:extLst>
                  <a:ext uri="{FF2B5EF4-FFF2-40B4-BE49-F238E27FC236}">
                    <a16:creationId xmlns:a16="http://schemas.microsoft.com/office/drawing/2014/main" id="{564476A3-02C8-01FD-299C-5AAF81F8CF5B}"/>
                  </a:ext>
                </a:extLst>
              </p:cNvPr>
              <p:cNvPicPr/>
              <p:nvPr/>
            </p:nvPicPr>
            <p:blipFill>
              <a:blip r:embed="rId6"/>
              <a:stretch>
                <a:fillRect/>
              </a:stretch>
            </p:blipFill>
            <p:spPr>
              <a:xfrm>
                <a:off x="10148991" y="439912"/>
                <a:ext cx="952400" cy="95240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12" name="Ink 11">
                <a:extLst>
                  <a:ext uri="{FF2B5EF4-FFF2-40B4-BE49-F238E27FC236}">
                    <a16:creationId xmlns:a16="http://schemas.microsoft.com/office/drawing/2014/main" id="{CE71F1FA-6D9F-DD8F-D855-6C59BBF8E488}"/>
                  </a:ext>
                </a:extLst>
              </p14:cNvPr>
              <p14:cNvContentPartPr/>
              <p14:nvPr/>
            </p14:nvContentPartPr>
            <p14:xfrm>
              <a:off x="10625191" y="916112"/>
              <a:ext cx="9524" cy="9524"/>
            </p14:xfrm>
          </p:contentPart>
        </mc:Choice>
        <mc:Fallback>
          <p:pic>
            <p:nvPicPr>
              <p:cNvPr id="12" name="Ink 11">
                <a:extLst>
                  <a:ext uri="{FF2B5EF4-FFF2-40B4-BE49-F238E27FC236}">
                    <a16:creationId xmlns:a16="http://schemas.microsoft.com/office/drawing/2014/main" id="{CE71F1FA-6D9F-DD8F-D855-6C59BBF8E488}"/>
                  </a:ext>
                </a:extLst>
              </p:cNvPr>
              <p:cNvPicPr/>
              <p:nvPr/>
            </p:nvPicPr>
            <p:blipFill>
              <a:blip r:embed="rId6"/>
              <a:stretch>
                <a:fillRect/>
              </a:stretch>
            </p:blipFill>
            <p:spPr>
              <a:xfrm>
                <a:off x="10148991" y="439912"/>
                <a:ext cx="952400" cy="952400"/>
              </a:xfrm>
              <a:prstGeom prst="rect">
                <a:avLst/>
              </a:prstGeom>
            </p:spPr>
          </p:pic>
        </mc:Fallback>
      </mc:AlternateContent>
      <p:pic>
        <p:nvPicPr>
          <p:cNvPr id="13" name="Picture 12" descr="A picture containing text, sign&#10;&#10;Description automatically generated">
            <a:extLst>
              <a:ext uri="{FF2B5EF4-FFF2-40B4-BE49-F238E27FC236}">
                <a16:creationId xmlns:a16="http://schemas.microsoft.com/office/drawing/2014/main" id="{ACA9853C-932E-44BC-BEEF-0DA4BEC4F85F}"/>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726351" y="602794"/>
            <a:ext cx="1797679" cy="1797679"/>
          </a:xfrm>
          <a:prstGeom prst="rect">
            <a:avLst/>
          </a:prstGeom>
        </p:spPr>
      </p:pic>
      <p:sp>
        <p:nvSpPr>
          <p:cNvPr id="22" name="Subtitle 2">
            <a:extLst>
              <a:ext uri="{FF2B5EF4-FFF2-40B4-BE49-F238E27FC236}">
                <a16:creationId xmlns:a16="http://schemas.microsoft.com/office/drawing/2014/main" id="{EB7E302F-3443-45C7-A704-4FC98A3D9AD0}"/>
              </a:ext>
            </a:extLst>
          </p:cNvPr>
          <p:cNvSpPr>
            <a:spLocks noGrp="1"/>
          </p:cNvSpPr>
          <p:nvPr>
            <p:ph type="subTitle" idx="1"/>
          </p:nvPr>
        </p:nvSpPr>
        <p:spPr>
          <a:xfrm>
            <a:off x="1100669" y="5184138"/>
            <a:ext cx="10008863" cy="963741"/>
          </a:xfrm>
        </p:spPr>
        <p:txBody>
          <a:bodyPr anchor="ctr">
            <a:normAutofit/>
          </a:bodyPr>
          <a:lstStyle/>
          <a:p>
            <a:pPr algn="l"/>
            <a:r>
              <a:rPr lang="en-US" sz="2000" b="1" dirty="0">
                <a:solidFill>
                  <a:srgbClr val="000000"/>
                </a:solidFill>
                <a:cs typeface="Segoe UI"/>
              </a:rPr>
              <a:t>Part 3: "Hello World" Kernel Module</a:t>
            </a:r>
          </a:p>
          <a:p>
            <a:pPr algn="l"/>
            <a:r>
              <a:rPr lang="en-US" sz="2000" i="1" dirty="0">
                <a:ea typeface="+mn-lt"/>
                <a:cs typeface="+mn-lt"/>
              </a:rPr>
              <a:t>Chaitanya Lala, Steven French, Mickaël Salaün, K Y Srinivasan</a:t>
            </a:r>
            <a:endParaRPr lang="en-US" dirty="0"/>
          </a:p>
        </p:txBody>
      </p:sp>
    </p:spTree>
    <p:extLst>
      <p:ext uri="{BB962C8B-B14F-4D97-AF65-F5344CB8AC3E}">
        <p14:creationId xmlns:p14="http://schemas.microsoft.com/office/powerpoint/2010/main" val="578485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550B15-F383-F43A-9849-4425E161BC24}"/>
              </a:ext>
            </a:extLst>
          </p:cNvPr>
          <p:cNvSpPr>
            <a:spLocks noGrp="1"/>
          </p:cNvSpPr>
          <p:nvPr>
            <p:ph type="title"/>
          </p:nvPr>
        </p:nvSpPr>
        <p:spPr>
          <a:xfrm>
            <a:off x="588263" y="457200"/>
            <a:ext cx="11018520" cy="553998"/>
          </a:xfrm>
        </p:spPr>
        <p:txBody>
          <a:bodyPr/>
          <a:lstStyle/>
          <a:p>
            <a:r>
              <a:rPr lang="en-US">
                <a:cs typeface="Segoe UI"/>
              </a:rPr>
              <a:t>MakeFile – Out Of Tree (Running Kernel)</a:t>
            </a:r>
            <a:endParaRPr lang="en-US"/>
          </a:p>
        </p:txBody>
      </p:sp>
      <p:pic>
        <p:nvPicPr>
          <p:cNvPr id="5" name="Picture 5" descr="Graphical user interface, text, application, email&#10;&#10;Description automatically generated">
            <a:extLst>
              <a:ext uri="{FF2B5EF4-FFF2-40B4-BE49-F238E27FC236}">
                <a16:creationId xmlns:a16="http://schemas.microsoft.com/office/drawing/2014/main" id="{1E950BDB-55CF-D99F-57FA-6BF87FCDB116}"/>
              </a:ext>
            </a:extLst>
          </p:cNvPr>
          <p:cNvPicPr>
            <a:picLocks noChangeAspect="1"/>
          </p:cNvPicPr>
          <p:nvPr/>
        </p:nvPicPr>
        <p:blipFill>
          <a:blip r:embed="rId2"/>
          <a:stretch>
            <a:fillRect/>
          </a:stretch>
        </p:blipFill>
        <p:spPr>
          <a:xfrm>
            <a:off x="786581" y="1534862"/>
            <a:ext cx="9748683" cy="5027142"/>
          </a:xfrm>
          <a:prstGeom prst="rect">
            <a:avLst/>
          </a:prstGeom>
        </p:spPr>
      </p:pic>
    </p:spTree>
    <p:extLst>
      <p:ext uri="{BB962C8B-B14F-4D97-AF65-F5344CB8AC3E}">
        <p14:creationId xmlns:p14="http://schemas.microsoft.com/office/powerpoint/2010/main" val="860812067"/>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840293-8463-B5EB-377F-F03D3F75BB51}"/>
              </a:ext>
            </a:extLst>
          </p:cNvPr>
          <p:cNvSpPr>
            <a:spLocks noGrp="1"/>
          </p:cNvSpPr>
          <p:nvPr>
            <p:ph type="title"/>
          </p:nvPr>
        </p:nvSpPr>
        <p:spPr/>
        <p:txBody>
          <a:bodyPr/>
          <a:lstStyle/>
          <a:p>
            <a:r>
              <a:rPr lang="en-US" dirty="0">
                <a:cs typeface="Segoe UI"/>
              </a:rPr>
              <a:t>How to load</a:t>
            </a:r>
            <a:r>
              <a:rPr lang="en-US">
                <a:cs typeface="Segoe UI"/>
              </a:rPr>
              <a:t>/unload</a:t>
            </a:r>
            <a:r>
              <a:rPr lang="en-US" dirty="0">
                <a:cs typeface="Segoe UI"/>
              </a:rPr>
              <a:t> a Kernel Module?</a:t>
            </a:r>
            <a:endParaRPr lang="en-US" dirty="0"/>
          </a:p>
        </p:txBody>
      </p:sp>
      <p:sp>
        <p:nvSpPr>
          <p:cNvPr id="3" name="Text Placeholder 2">
            <a:extLst>
              <a:ext uri="{FF2B5EF4-FFF2-40B4-BE49-F238E27FC236}">
                <a16:creationId xmlns:a16="http://schemas.microsoft.com/office/drawing/2014/main" id="{29049E0A-62FB-E6B3-403D-27DFE25FDD24}"/>
              </a:ext>
            </a:extLst>
          </p:cNvPr>
          <p:cNvSpPr>
            <a:spLocks noGrp="1"/>
          </p:cNvSpPr>
          <p:nvPr>
            <p:ph type="body" sz="quarter" idx="10"/>
          </p:nvPr>
        </p:nvSpPr>
        <p:spPr>
          <a:xfrm>
            <a:off x="584200" y="1435100"/>
            <a:ext cx="5212080" cy="1969770"/>
          </a:xfrm>
        </p:spPr>
        <p:txBody>
          <a:bodyPr vert="horz" wrap="square" lIns="0" tIns="0" rIns="0" bIns="0" rtlCol="0" anchor="t">
            <a:spAutoFit/>
          </a:bodyPr>
          <a:lstStyle/>
          <a:p>
            <a:pPr marL="457200" indent="-457200">
              <a:buFont typeface="Arial" panose="05000000000000000000" pitchFamily="2" charset="2"/>
              <a:buChar char="•"/>
            </a:pPr>
            <a:r>
              <a:rPr lang="en-US" b="1" dirty="0" err="1">
                <a:latin typeface="Segoe UI Semilight"/>
                <a:cs typeface="Segoe UI Semilight"/>
              </a:rPr>
              <a:t>insmod</a:t>
            </a:r>
            <a:r>
              <a:rPr lang="en-US" b="1" dirty="0">
                <a:latin typeface="Segoe UI Semilight"/>
                <a:cs typeface="Segoe UI Semilight"/>
              </a:rPr>
              <a:t> </a:t>
            </a:r>
            <a:r>
              <a:rPr lang="en-US" dirty="0">
                <a:latin typeface="Segoe UI Semilight"/>
                <a:cs typeface="Segoe UI Semilight"/>
              </a:rPr>
              <a:t>&lt;mod-name&gt;.ko</a:t>
            </a:r>
          </a:p>
          <a:p>
            <a:r>
              <a:rPr lang="en-US" dirty="0">
                <a:latin typeface="Segoe UI Semilight"/>
                <a:cs typeface="Segoe UI Semilight"/>
              </a:rPr>
              <a:t>OR </a:t>
            </a:r>
          </a:p>
          <a:p>
            <a:pPr marL="457200" indent="-457200">
              <a:buFont typeface="Arial" panose="05000000000000000000" pitchFamily="2" charset="2"/>
              <a:buChar char="•"/>
            </a:pPr>
            <a:r>
              <a:rPr lang="en-US" b="1" dirty="0" err="1">
                <a:latin typeface="Segoe UI Semilight"/>
                <a:cs typeface="Segoe UI Semilight"/>
              </a:rPr>
              <a:t>modprobe</a:t>
            </a:r>
            <a:r>
              <a:rPr lang="en-US" b="1" dirty="0">
                <a:latin typeface="Segoe UI Semilight"/>
                <a:cs typeface="Segoe UI Semilight"/>
              </a:rPr>
              <a:t> </a:t>
            </a:r>
            <a:r>
              <a:rPr lang="en-US" dirty="0">
                <a:latin typeface="Segoe UI Semilight"/>
                <a:cs typeface="Segoe UI Semilight"/>
              </a:rPr>
              <a:t>&lt;mod-name&gt;</a:t>
            </a:r>
          </a:p>
          <a:p>
            <a:pPr lvl="2">
              <a:buFont typeface="Arial" panose="05000000000000000000" pitchFamily="2" charset="2"/>
              <a:buChar char="•"/>
            </a:pPr>
            <a:r>
              <a:rPr lang="en-US" dirty="0">
                <a:latin typeface="Segoe UI Semilight"/>
                <a:cs typeface="Segoe UI Semilight"/>
              </a:rPr>
              <a:t>Finds dependencies and loads in order</a:t>
            </a:r>
          </a:p>
        </p:txBody>
      </p:sp>
      <p:sp>
        <p:nvSpPr>
          <p:cNvPr id="5" name="Text Placeholder 2">
            <a:extLst>
              <a:ext uri="{FF2B5EF4-FFF2-40B4-BE49-F238E27FC236}">
                <a16:creationId xmlns:a16="http://schemas.microsoft.com/office/drawing/2014/main" id="{15B6A330-AE14-57D5-7681-35D619D3427C}"/>
              </a:ext>
            </a:extLst>
          </p:cNvPr>
          <p:cNvSpPr txBox="1">
            <a:spLocks/>
          </p:cNvSpPr>
          <p:nvPr/>
        </p:nvSpPr>
        <p:spPr>
          <a:xfrm>
            <a:off x="480961" y="3898081"/>
            <a:ext cx="5212080" cy="1969770"/>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ts val="1224"/>
              </a:spcBef>
              <a:spcAft>
                <a:spcPts val="0"/>
              </a:spcAft>
              <a:buClr>
                <a:schemeClr val="tx1"/>
              </a:buClr>
              <a:buSzPct val="90000"/>
              <a:buFont typeface="Wingdings" panose="05000000000000000000" pitchFamily="2" charset="2"/>
              <a:buNone/>
              <a:tabLst/>
              <a:defRPr sz="2800" b="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555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b="0" kern="1200" spc="0" baseline="0">
                <a:gradFill>
                  <a:gsLst>
                    <a:gs pos="1250">
                      <a:schemeClr val="tx1"/>
                    </a:gs>
                    <a:gs pos="100000">
                      <a:schemeClr val="tx1"/>
                    </a:gs>
                  </a:gsLst>
                  <a:lin ang="5400000" scaled="0"/>
                </a:gradFill>
                <a:latin typeface="+mn-lt"/>
                <a:ea typeface="+mn-ea"/>
                <a:cs typeface="+mn-cs"/>
              </a:defRPr>
            </a:lvl2pPr>
            <a:lvl3pPr marL="45085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b="0" kern="1200" spc="0" baseline="0">
                <a:gradFill>
                  <a:gsLst>
                    <a:gs pos="1250">
                      <a:schemeClr val="tx1"/>
                    </a:gs>
                    <a:gs pos="100000">
                      <a:schemeClr val="tx1"/>
                    </a:gs>
                  </a:gsLst>
                  <a:lin ang="5400000" scaled="0"/>
                </a:gradFill>
                <a:latin typeface="+mn-lt"/>
                <a:ea typeface="+mn-ea"/>
                <a:cs typeface="+mn-cs"/>
              </a:defRPr>
            </a:lvl3pPr>
            <a:lvl4pPr marL="652462"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b="0" kern="1200" spc="0" baseline="0">
                <a:gradFill>
                  <a:gsLst>
                    <a:gs pos="1250">
                      <a:schemeClr val="tx1"/>
                    </a:gs>
                    <a:gs pos="100000">
                      <a:schemeClr val="tx1"/>
                    </a:gs>
                  </a:gsLst>
                  <a:lin ang="5400000" scaled="0"/>
                </a:gradFill>
                <a:latin typeface="+mn-lt"/>
                <a:ea typeface="+mn-ea"/>
                <a:cs typeface="+mn-cs"/>
              </a:defRPr>
            </a:lvl4pPr>
            <a:lvl5pPr marL="854075"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b="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buFont typeface="Arial" panose="05000000000000000000" pitchFamily="2" charset="2"/>
              <a:buChar char="•"/>
            </a:pPr>
            <a:r>
              <a:rPr lang="en-US" b="1" dirty="0" err="1">
                <a:latin typeface="Segoe UI Semilight"/>
                <a:cs typeface="Segoe UI Semilight"/>
              </a:rPr>
              <a:t>rmmod</a:t>
            </a:r>
            <a:r>
              <a:rPr lang="en-US" dirty="0">
                <a:latin typeface="Segoe UI Semilight"/>
                <a:cs typeface="Segoe UI Semilight"/>
              </a:rPr>
              <a:t>&lt;mod-name&gt;</a:t>
            </a:r>
          </a:p>
          <a:p>
            <a:r>
              <a:rPr lang="en-US" dirty="0">
                <a:latin typeface="Segoe UI Semilight"/>
                <a:cs typeface="Segoe UI Semilight"/>
              </a:rPr>
              <a:t>OR </a:t>
            </a:r>
          </a:p>
          <a:p>
            <a:pPr marL="457200" indent="-457200">
              <a:buFont typeface="Arial" panose="05000000000000000000" pitchFamily="2" charset="2"/>
              <a:buChar char="•"/>
            </a:pPr>
            <a:r>
              <a:rPr lang="en-US" b="1" dirty="0" err="1">
                <a:latin typeface="Segoe UI Semilight"/>
                <a:cs typeface="Segoe UI Semilight"/>
              </a:rPr>
              <a:t>modprobe</a:t>
            </a:r>
            <a:r>
              <a:rPr lang="en-US" b="1" dirty="0">
                <a:latin typeface="Segoe UI Semilight"/>
                <a:cs typeface="Segoe UI Semilight"/>
              </a:rPr>
              <a:t> -r </a:t>
            </a:r>
            <a:r>
              <a:rPr lang="en-US" dirty="0">
                <a:latin typeface="Segoe UI Semilight"/>
                <a:cs typeface="Segoe UI Semilight"/>
              </a:rPr>
              <a:t>&lt;mod-name&gt;</a:t>
            </a:r>
          </a:p>
          <a:p>
            <a:pPr lvl="2">
              <a:buFont typeface="Arial" panose="05000000000000000000" pitchFamily="2" charset="2"/>
              <a:buChar char="•"/>
            </a:pPr>
            <a:r>
              <a:rPr lang="en-US" dirty="0">
                <a:latin typeface="Segoe UI Semilight"/>
                <a:cs typeface="Segoe UI Semilight"/>
              </a:rPr>
              <a:t>Finds dependencies and unloads in order</a:t>
            </a:r>
          </a:p>
        </p:txBody>
      </p:sp>
    </p:spTree>
    <p:extLst>
      <p:ext uri="{BB962C8B-B14F-4D97-AF65-F5344CB8AC3E}">
        <p14:creationId xmlns:p14="http://schemas.microsoft.com/office/powerpoint/2010/main" val="1421379641"/>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55C3BD-3BFF-40F7-596C-991FB82EDC87}"/>
              </a:ext>
            </a:extLst>
          </p:cNvPr>
          <p:cNvSpPr>
            <a:spLocks noGrp="1"/>
          </p:cNvSpPr>
          <p:nvPr>
            <p:ph type="title"/>
          </p:nvPr>
        </p:nvSpPr>
        <p:spPr/>
        <p:txBody>
          <a:bodyPr/>
          <a:lstStyle/>
          <a:p>
            <a:r>
              <a:rPr lang="en-US">
                <a:cs typeface="Segoe UI"/>
              </a:rPr>
              <a:t>Kernel Symbol Table</a:t>
            </a:r>
            <a:endParaRPr lang="en-US"/>
          </a:p>
        </p:txBody>
      </p:sp>
      <p:sp>
        <p:nvSpPr>
          <p:cNvPr id="6" name="Text Placeholder 2">
            <a:extLst>
              <a:ext uri="{FF2B5EF4-FFF2-40B4-BE49-F238E27FC236}">
                <a16:creationId xmlns:a16="http://schemas.microsoft.com/office/drawing/2014/main" id="{F96866C1-0D26-1C41-9BA7-4F2F97420E8D}"/>
              </a:ext>
            </a:extLst>
          </p:cNvPr>
          <p:cNvSpPr>
            <a:spLocks noGrp="1"/>
          </p:cNvSpPr>
          <p:nvPr>
            <p:ph type="body" sz="quarter" idx="10"/>
          </p:nvPr>
        </p:nvSpPr>
        <p:spPr>
          <a:xfrm>
            <a:off x="584200" y="1435100"/>
            <a:ext cx="10324854" cy="4062651"/>
          </a:xfrm>
        </p:spPr>
        <p:txBody>
          <a:bodyPr vert="horz" wrap="square" lIns="0" tIns="0" rIns="0" bIns="0" rtlCol="0" anchor="t">
            <a:spAutoFit/>
          </a:bodyPr>
          <a:lstStyle/>
          <a:p>
            <a:pPr marL="457200" indent="-457200">
              <a:buFont typeface="Arial" panose="05000000000000000000" pitchFamily="2" charset="2"/>
              <a:buChar char="•"/>
            </a:pPr>
            <a:r>
              <a:rPr lang="en-US" dirty="0">
                <a:latin typeface="Segoe UI Semilight"/>
                <a:cs typeface="Segoe UI Semilight"/>
              </a:rPr>
              <a:t>Table of symbol address to symbol name (and other information)</a:t>
            </a:r>
          </a:p>
          <a:p>
            <a:pPr marL="457200" indent="-457200">
              <a:buFont typeface="Arial" panose="05000000000000000000" pitchFamily="2" charset="2"/>
              <a:buChar char="•"/>
            </a:pPr>
            <a:r>
              <a:rPr lang="en-US" dirty="0">
                <a:latin typeface="Segoe UI Semilight"/>
                <a:cs typeface="Segoe UI Semilight"/>
              </a:rPr>
              <a:t>For built-in symbols or ones compiled with the Kernel image, a file is generated called </a:t>
            </a:r>
            <a:r>
              <a:rPr lang="en-US" b="1" dirty="0" err="1">
                <a:latin typeface="Segoe UI Semilight"/>
                <a:cs typeface="Segoe UI Semilight"/>
              </a:rPr>
              <a:t>System.map</a:t>
            </a:r>
            <a:r>
              <a:rPr lang="en-US" b="1" dirty="0">
                <a:latin typeface="Segoe UI Semilight"/>
                <a:cs typeface="Segoe UI Semilight"/>
              </a:rPr>
              <a:t>. </a:t>
            </a:r>
          </a:p>
          <a:p>
            <a:pPr marL="457200" indent="-457200">
              <a:buFont typeface="Arial" panose="05000000000000000000" pitchFamily="2" charset="2"/>
              <a:buChar char="•"/>
            </a:pPr>
            <a:r>
              <a:rPr lang="en-US" dirty="0">
                <a:latin typeface="Segoe UI Semilight"/>
                <a:cs typeface="Segoe UI Semilight"/>
              </a:rPr>
              <a:t>For run-time view which includes loaded modules and where those symbols exist in memory -</a:t>
            </a:r>
            <a:r>
              <a:rPr lang="en-US" b="1" dirty="0">
                <a:latin typeface="Segoe UI Semilight"/>
                <a:cs typeface="Segoe UI Semilight"/>
              </a:rPr>
              <a:t> /proc/</a:t>
            </a:r>
            <a:r>
              <a:rPr lang="en-US" b="1" dirty="0" err="1">
                <a:latin typeface="Segoe UI Semilight"/>
                <a:cs typeface="Segoe UI Semilight"/>
              </a:rPr>
              <a:t>kallsyms</a:t>
            </a:r>
            <a:endParaRPr lang="en-US" b="1" dirty="0">
              <a:latin typeface="Segoe UI Semilight"/>
              <a:cs typeface="Segoe UI Semilight"/>
            </a:endParaRPr>
          </a:p>
          <a:p>
            <a:pPr marL="457200" indent="-457200">
              <a:buFont typeface="Arial" panose="05000000000000000000" pitchFamily="2" charset="2"/>
              <a:buChar char="•"/>
            </a:pPr>
            <a:r>
              <a:rPr lang="en-US" dirty="0">
                <a:latin typeface="Segoe UI Semilight"/>
                <a:cs typeface="Segoe UI Semilight"/>
                <a:hlinkClick r:id="rId2"/>
              </a:rPr>
              <a:t>https://man7.org/linux/man-pages/man1/nm.1.html</a:t>
            </a:r>
            <a:endParaRPr lang="en-US" b="1" dirty="0">
              <a:latin typeface="Segoe UI Semilight"/>
              <a:cs typeface="Segoe UI Semilight"/>
            </a:endParaRPr>
          </a:p>
          <a:p>
            <a:pPr marL="457200" indent="-457200">
              <a:buFont typeface="Arial" panose="05000000000000000000" pitchFamily="2" charset="2"/>
              <a:buChar char="•"/>
            </a:pPr>
            <a:endParaRPr lang="en-US" dirty="0">
              <a:latin typeface="Segoe UI Semilight"/>
              <a:cs typeface="Segoe UI Semilight"/>
            </a:endParaRPr>
          </a:p>
        </p:txBody>
      </p:sp>
    </p:spTree>
    <p:extLst>
      <p:ext uri="{BB962C8B-B14F-4D97-AF65-F5344CB8AC3E}">
        <p14:creationId xmlns:p14="http://schemas.microsoft.com/office/powerpoint/2010/main" val="85739227"/>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55C3BD-3BFF-40F7-596C-991FB82EDC87}"/>
              </a:ext>
            </a:extLst>
          </p:cNvPr>
          <p:cNvSpPr>
            <a:spLocks noGrp="1"/>
          </p:cNvSpPr>
          <p:nvPr>
            <p:ph type="title"/>
          </p:nvPr>
        </p:nvSpPr>
        <p:spPr/>
        <p:txBody>
          <a:bodyPr/>
          <a:lstStyle/>
          <a:p>
            <a:r>
              <a:rPr lang="en-US">
                <a:cs typeface="Segoe UI"/>
              </a:rPr>
              <a:t>Kernel Symbol Table - kallsyms</a:t>
            </a:r>
            <a:endParaRPr lang="en-US"/>
          </a:p>
        </p:txBody>
      </p:sp>
      <p:pic>
        <p:nvPicPr>
          <p:cNvPr id="5" name="Picture 6" descr="Text&#10;&#10;Description automatically generated">
            <a:extLst>
              <a:ext uri="{FF2B5EF4-FFF2-40B4-BE49-F238E27FC236}">
                <a16:creationId xmlns:a16="http://schemas.microsoft.com/office/drawing/2014/main" id="{8F3D6A7E-5E02-F2A6-8850-7F5806FCA6B3}"/>
              </a:ext>
            </a:extLst>
          </p:cNvPr>
          <p:cNvPicPr>
            <a:picLocks noChangeAspect="1"/>
          </p:cNvPicPr>
          <p:nvPr/>
        </p:nvPicPr>
        <p:blipFill>
          <a:blip r:embed="rId2"/>
          <a:stretch>
            <a:fillRect/>
          </a:stretch>
        </p:blipFill>
        <p:spPr>
          <a:xfrm>
            <a:off x="717755" y="1385030"/>
            <a:ext cx="10476269" cy="4953178"/>
          </a:xfrm>
          <a:prstGeom prst="rect">
            <a:avLst/>
          </a:prstGeom>
        </p:spPr>
      </p:pic>
    </p:spTree>
    <p:extLst>
      <p:ext uri="{BB962C8B-B14F-4D97-AF65-F5344CB8AC3E}">
        <p14:creationId xmlns:p14="http://schemas.microsoft.com/office/powerpoint/2010/main" val="3096438289"/>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55C3BD-3BFF-40F7-596C-991FB82EDC87}"/>
              </a:ext>
            </a:extLst>
          </p:cNvPr>
          <p:cNvSpPr>
            <a:spLocks noGrp="1"/>
          </p:cNvSpPr>
          <p:nvPr>
            <p:ph type="title"/>
          </p:nvPr>
        </p:nvSpPr>
        <p:spPr>
          <a:xfrm>
            <a:off x="588263" y="457200"/>
            <a:ext cx="11018520" cy="1107996"/>
          </a:xfrm>
        </p:spPr>
        <p:txBody>
          <a:bodyPr/>
          <a:lstStyle/>
          <a:p>
            <a:r>
              <a:rPr lang="en-US">
                <a:cs typeface="Segoe UI"/>
              </a:rPr>
              <a:t>Kernel Symbol Table - System.map</a:t>
            </a:r>
            <a:br>
              <a:rPr lang="en-US">
                <a:cs typeface="Segoe UI"/>
              </a:rPr>
            </a:br>
            <a:endParaRPr lang="en-US"/>
          </a:p>
        </p:txBody>
      </p:sp>
      <p:pic>
        <p:nvPicPr>
          <p:cNvPr id="4" name="Picture 5" descr="Graphical user interface, text, application&#10;&#10;Description automatically generated">
            <a:extLst>
              <a:ext uri="{FF2B5EF4-FFF2-40B4-BE49-F238E27FC236}">
                <a16:creationId xmlns:a16="http://schemas.microsoft.com/office/drawing/2014/main" id="{F76AD9F9-BB8F-2795-7AF5-453E3B34769E}"/>
              </a:ext>
            </a:extLst>
          </p:cNvPr>
          <p:cNvPicPr>
            <a:picLocks noChangeAspect="1"/>
          </p:cNvPicPr>
          <p:nvPr/>
        </p:nvPicPr>
        <p:blipFill>
          <a:blip r:embed="rId2"/>
          <a:stretch>
            <a:fillRect/>
          </a:stretch>
        </p:blipFill>
        <p:spPr>
          <a:xfrm>
            <a:off x="378542" y="1607173"/>
            <a:ext cx="10609005" cy="4553138"/>
          </a:xfrm>
          <a:prstGeom prst="rect">
            <a:avLst/>
          </a:prstGeom>
        </p:spPr>
      </p:pic>
    </p:spTree>
    <p:extLst>
      <p:ext uri="{BB962C8B-B14F-4D97-AF65-F5344CB8AC3E}">
        <p14:creationId xmlns:p14="http://schemas.microsoft.com/office/powerpoint/2010/main" val="1814374565"/>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FE5599-8ADF-258F-B08A-98FC3080BA47}"/>
              </a:ext>
            </a:extLst>
          </p:cNvPr>
          <p:cNvSpPr>
            <a:spLocks noGrp="1"/>
          </p:cNvSpPr>
          <p:nvPr>
            <p:ph type="title"/>
          </p:nvPr>
        </p:nvSpPr>
        <p:spPr/>
        <p:txBody>
          <a:bodyPr/>
          <a:lstStyle/>
          <a:p>
            <a:r>
              <a:rPr lang="en-US">
                <a:cs typeface="Segoe UI"/>
              </a:rPr>
              <a:t>Kernel Module OOPS</a:t>
            </a:r>
            <a:endParaRPr lang="en-US"/>
          </a:p>
        </p:txBody>
      </p:sp>
      <p:pic>
        <p:nvPicPr>
          <p:cNvPr id="5" name="Picture 5" descr="Graphical user interface, text, application, email&#10;&#10;Description automatically generated">
            <a:extLst>
              <a:ext uri="{FF2B5EF4-FFF2-40B4-BE49-F238E27FC236}">
                <a16:creationId xmlns:a16="http://schemas.microsoft.com/office/drawing/2014/main" id="{7C5AC7D7-641E-9638-7278-0EFA91FC9FD8}"/>
              </a:ext>
            </a:extLst>
          </p:cNvPr>
          <p:cNvPicPr>
            <a:picLocks noChangeAspect="1"/>
          </p:cNvPicPr>
          <p:nvPr/>
        </p:nvPicPr>
        <p:blipFill>
          <a:blip r:embed="rId2"/>
          <a:stretch>
            <a:fillRect/>
          </a:stretch>
        </p:blipFill>
        <p:spPr>
          <a:xfrm>
            <a:off x="875071" y="1286925"/>
            <a:ext cx="9842090" cy="5129724"/>
          </a:xfrm>
          <a:prstGeom prst="rect">
            <a:avLst/>
          </a:prstGeom>
        </p:spPr>
      </p:pic>
    </p:spTree>
    <p:extLst>
      <p:ext uri="{BB962C8B-B14F-4D97-AF65-F5344CB8AC3E}">
        <p14:creationId xmlns:p14="http://schemas.microsoft.com/office/powerpoint/2010/main" val="2474223100"/>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79B3EB-3890-08E1-13C3-E1B601874003}"/>
              </a:ext>
            </a:extLst>
          </p:cNvPr>
          <p:cNvSpPr>
            <a:spLocks noGrp="1"/>
          </p:cNvSpPr>
          <p:nvPr>
            <p:ph type="title"/>
          </p:nvPr>
        </p:nvSpPr>
        <p:spPr>
          <a:xfrm>
            <a:off x="588263" y="457200"/>
            <a:ext cx="11018520" cy="553998"/>
          </a:xfrm>
        </p:spPr>
        <p:txBody>
          <a:bodyPr/>
          <a:lstStyle/>
          <a:p>
            <a:r>
              <a:rPr lang="en-US">
                <a:cs typeface="Segoe UI"/>
              </a:rPr>
              <a:t>How to make sense of a Kernel OOPS?</a:t>
            </a:r>
            <a:endParaRPr lang="en-US"/>
          </a:p>
        </p:txBody>
      </p:sp>
      <p:pic>
        <p:nvPicPr>
          <p:cNvPr id="5" name="Picture 5" descr="Text&#10;&#10;Description automatically generated">
            <a:extLst>
              <a:ext uri="{FF2B5EF4-FFF2-40B4-BE49-F238E27FC236}">
                <a16:creationId xmlns:a16="http://schemas.microsoft.com/office/drawing/2014/main" id="{92FB3920-6F83-1739-7E9A-2757EC292016}"/>
              </a:ext>
            </a:extLst>
          </p:cNvPr>
          <p:cNvPicPr>
            <a:picLocks noChangeAspect="1"/>
          </p:cNvPicPr>
          <p:nvPr/>
        </p:nvPicPr>
        <p:blipFill>
          <a:blip r:embed="rId3"/>
          <a:stretch>
            <a:fillRect/>
          </a:stretch>
        </p:blipFill>
        <p:spPr>
          <a:xfrm>
            <a:off x="1084680" y="1115590"/>
            <a:ext cx="9456462" cy="5669782"/>
          </a:xfrm>
          <a:prstGeom prst="rect">
            <a:avLst/>
          </a:prstGeom>
        </p:spPr>
      </p:pic>
    </p:spTree>
    <p:extLst>
      <p:ext uri="{BB962C8B-B14F-4D97-AF65-F5344CB8AC3E}">
        <p14:creationId xmlns:p14="http://schemas.microsoft.com/office/powerpoint/2010/main" val="2069468650"/>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a:extLst>
              <a:ext uri="{FF2B5EF4-FFF2-40B4-BE49-F238E27FC236}">
                <a16:creationId xmlns:a16="http://schemas.microsoft.com/office/drawing/2014/main" id="{3DF0A9A0-6F77-74E1-6B89-475AB91B4E22}"/>
              </a:ext>
            </a:extLst>
          </p:cNvPr>
          <p:cNvPicPr>
            <a:picLocks noChangeAspect="1"/>
          </p:cNvPicPr>
          <p:nvPr/>
        </p:nvPicPr>
        <p:blipFill>
          <a:blip r:embed="rId2"/>
          <a:stretch>
            <a:fillRect/>
          </a:stretch>
        </p:blipFill>
        <p:spPr>
          <a:xfrm>
            <a:off x="230155" y="81121"/>
            <a:ext cx="11723914" cy="6594677"/>
          </a:xfrm>
          <a:prstGeom prst="rect">
            <a:avLst/>
          </a:prstGeom>
        </p:spPr>
      </p:pic>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4E728D9D-2825-B170-91BA-247AE7871683}"/>
                  </a:ext>
                </a:extLst>
              </p14:cNvPr>
              <p14:cNvContentPartPr/>
              <p14:nvPr/>
            </p14:nvContentPartPr>
            <p14:xfrm>
              <a:off x="1231802" y="705289"/>
              <a:ext cx="6981825" cy="104775"/>
            </p14:xfrm>
          </p:contentPart>
        </mc:Choice>
        <mc:Fallback xmlns="">
          <p:pic>
            <p:nvPicPr>
              <p:cNvPr id="2" name="Ink 1">
                <a:extLst>
                  <a:ext uri="{FF2B5EF4-FFF2-40B4-BE49-F238E27FC236}">
                    <a16:creationId xmlns:a16="http://schemas.microsoft.com/office/drawing/2014/main" id="{4E728D9D-2825-B170-91BA-247AE7871683}"/>
                  </a:ext>
                </a:extLst>
              </p:cNvPr>
              <p:cNvPicPr/>
              <p:nvPr/>
            </p:nvPicPr>
            <p:blipFill>
              <a:blip r:embed="rId4"/>
              <a:stretch>
                <a:fillRect/>
              </a:stretch>
            </p:blipFill>
            <p:spPr>
              <a:xfrm>
                <a:off x="1196188" y="631873"/>
                <a:ext cx="7053413" cy="251976"/>
              </a:xfrm>
              <a:prstGeom prst="rect">
                <a:avLst/>
              </a:prstGeom>
            </p:spPr>
          </p:pic>
        </mc:Fallback>
      </mc:AlternateContent>
      <p:sp>
        <p:nvSpPr>
          <p:cNvPr id="59" name="TextBox 58">
            <a:extLst>
              <a:ext uri="{FF2B5EF4-FFF2-40B4-BE49-F238E27FC236}">
                <a16:creationId xmlns:a16="http://schemas.microsoft.com/office/drawing/2014/main" id="{62181ED8-A08E-44F0-963F-AA84994668DA}"/>
              </a:ext>
            </a:extLst>
          </p:cNvPr>
          <p:cNvSpPr txBox="1"/>
          <p:nvPr/>
        </p:nvSpPr>
        <p:spPr>
          <a:xfrm>
            <a:off x="3976007" y="3385068"/>
            <a:ext cx="7680647" cy="923330"/>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2000" b="1" dirty="0">
                <a:gradFill>
                  <a:gsLst>
                    <a:gs pos="2917">
                      <a:schemeClr val="tx1"/>
                    </a:gs>
                    <a:gs pos="30000">
                      <a:schemeClr val="tx1"/>
                    </a:gs>
                  </a:gsLst>
                  <a:lin ang="5400000" scaled="0"/>
                </a:gradFill>
              </a:rPr>
              <a:t>Shows the CPU was executing code and what process ID was on that CPU when the code instruction at highlighted path and function/offset was hit.</a:t>
            </a:r>
            <a:endParaRPr lang="en-US" sz="2000" b="1" dirty="0">
              <a:gradFill>
                <a:gsLst>
                  <a:gs pos="2917">
                    <a:schemeClr val="tx1"/>
                  </a:gs>
                  <a:gs pos="30000">
                    <a:schemeClr val="tx1"/>
                  </a:gs>
                </a:gsLst>
                <a:lin ang="5400000" scaled="0"/>
              </a:gradFill>
              <a:cs typeface="Segoe UI"/>
            </a:endParaRPr>
          </a:p>
        </p:txBody>
      </p:sp>
    </p:spTree>
    <p:extLst>
      <p:ext uri="{BB962C8B-B14F-4D97-AF65-F5344CB8AC3E}">
        <p14:creationId xmlns:p14="http://schemas.microsoft.com/office/powerpoint/2010/main" val="2993063604"/>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a:extLst>
              <a:ext uri="{FF2B5EF4-FFF2-40B4-BE49-F238E27FC236}">
                <a16:creationId xmlns:a16="http://schemas.microsoft.com/office/drawing/2014/main" id="{3DF0A9A0-6F77-74E1-6B89-475AB91B4E22}"/>
              </a:ext>
            </a:extLst>
          </p:cNvPr>
          <p:cNvPicPr>
            <a:picLocks noChangeAspect="1"/>
          </p:cNvPicPr>
          <p:nvPr/>
        </p:nvPicPr>
        <p:blipFill>
          <a:blip r:embed="rId2"/>
          <a:stretch>
            <a:fillRect/>
          </a:stretch>
        </p:blipFill>
        <p:spPr>
          <a:xfrm>
            <a:off x="230155" y="81121"/>
            <a:ext cx="11723914" cy="6594677"/>
          </a:xfrm>
          <a:prstGeom prst="rect">
            <a:avLst/>
          </a:prstGeom>
        </p:spPr>
      </p:pic>
      <p:sp>
        <p:nvSpPr>
          <p:cNvPr id="59" name="TextBox 58">
            <a:extLst>
              <a:ext uri="{FF2B5EF4-FFF2-40B4-BE49-F238E27FC236}">
                <a16:creationId xmlns:a16="http://schemas.microsoft.com/office/drawing/2014/main" id="{62181ED8-A08E-44F0-963F-AA84994668DA}"/>
              </a:ext>
            </a:extLst>
          </p:cNvPr>
          <p:cNvSpPr txBox="1"/>
          <p:nvPr/>
        </p:nvSpPr>
        <p:spPr>
          <a:xfrm>
            <a:off x="3976007" y="3385068"/>
            <a:ext cx="7680647" cy="30777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2000" b="1" dirty="0">
                <a:gradFill>
                  <a:gsLst>
                    <a:gs pos="2917">
                      <a:schemeClr val="tx1"/>
                    </a:gs>
                    <a:gs pos="30000">
                      <a:schemeClr val="tx1"/>
                    </a:gs>
                  </a:gsLst>
                  <a:lin ang="5400000" scaled="0"/>
                </a:gradFill>
              </a:rPr>
              <a:t>Modules which were loaded when the exception condition hit</a:t>
            </a:r>
            <a:endParaRPr lang="en-US" sz="2000" b="1" dirty="0">
              <a:gradFill>
                <a:gsLst>
                  <a:gs pos="2917">
                    <a:schemeClr val="tx1"/>
                  </a:gs>
                  <a:gs pos="30000">
                    <a:schemeClr val="tx1"/>
                  </a:gs>
                </a:gsLst>
                <a:lin ang="5400000" scaled="0"/>
              </a:gradFill>
              <a:cs typeface="Segoe UI"/>
            </a:endParaRPr>
          </a:p>
        </p:txBody>
      </p:sp>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6CB2225D-126A-3BFC-CA9B-C58AEF53DDB0}"/>
                  </a:ext>
                </a:extLst>
              </p14:cNvPr>
              <p14:cNvContentPartPr/>
              <p14:nvPr/>
            </p14:nvContentPartPr>
            <p14:xfrm>
              <a:off x="1292074" y="920528"/>
              <a:ext cx="10506075" cy="200024"/>
            </p14:xfrm>
          </p:contentPart>
        </mc:Choice>
        <mc:Fallback xmlns="">
          <p:pic>
            <p:nvPicPr>
              <p:cNvPr id="4" name="Ink 3">
                <a:extLst>
                  <a:ext uri="{FF2B5EF4-FFF2-40B4-BE49-F238E27FC236}">
                    <a16:creationId xmlns:a16="http://schemas.microsoft.com/office/drawing/2014/main" id="{6CB2225D-126A-3BFC-CA9B-C58AEF53DDB0}"/>
                  </a:ext>
                </a:extLst>
              </p:cNvPr>
              <p:cNvPicPr/>
              <p:nvPr/>
            </p:nvPicPr>
            <p:blipFill>
              <a:blip r:embed="rId4"/>
              <a:stretch>
                <a:fillRect/>
              </a:stretch>
            </p:blipFill>
            <p:spPr>
              <a:xfrm>
                <a:off x="1202078" y="738688"/>
                <a:ext cx="10685706" cy="5633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F2F0B032-4599-8692-9DBD-413E2A24E975}"/>
                  </a:ext>
                </a:extLst>
              </p14:cNvPr>
              <p14:cNvContentPartPr/>
              <p14:nvPr/>
            </p14:nvContentPartPr>
            <p14:xfrm>
              <a:off x="10532173" y="937910"/>
              <a:ext cx="1228725" cy="47624"/>
            </p14:xfrm>
          </p:contentPart>
        </mc:Choice>
        <mc:Fallback xmlns="">
          <p:pic>
            <p:nvPicPr>
              <p:cNvPr id="6" name="Ink 5">
                <a:extLst>
                  <a:ext uri="{FF2B5EF4-FFF2-40B4-BE49-F238E27FC236}">
                    <a16:creationId xmlns:a16="http://schemas.microsoft.com/office/drawing/2014/main" id="{F2F0B032-4599-8692-9DBD-413E2A24E975}"/>
                  </a:ext>
                </a:extLst>
              </p:cNvPr>
              <p:cNvPicPr/>
              <p:nvPr/>
            </p:nvPicPr>
            <p:blipFill>
              <a:blip r:embed="rId6"/>
              <a:stretch>
                <a:fillRect/>
              </a:stretch>
            </p:blipFill>
            <p:spPr>
              <a:xfrm>
                <a:off x="10442170" y="759230"/>
                <a:ext cx="1408372" cy="405341"/>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F12DB9C4-8A0A-40FC-BE75-D718E84CB97C}"/>
                  </a:ext>
                </a:extLst>
              </p14:cNvPr>
              <p14:cNvContentPartPr/>
              <p14:nvPr/>
            </p14:nvContentPartPr>
            <p14:xfrm>
              <a:off x="253286" y="1062847"/>
              <a:ext cx="5810250" cy="114300"/>
            </p14:xfrm>
          </p:contentPart>
        </mc:Choice>
        <mc:Fallback xmlns="">
          <p:pic>
            <p:nvPicPr>
              <p:cNvPr id="7" name="Ink 6">
                <a:extLst>
                  <a:ext uri="{FF2B5EF4-FFF2-40B4-BE49-F238E27FC236}">
                    <a16:creationId xmlns:a16="http://schemas.microsoft.com/office/drawing/2014/main" id="{F12DB9C4-8A0A-40FC-BE75-D718E84CB97C}"/>
                  </a:ext>
                </a:extLst>
              </p:cNvPr>
              <p:cNvPicPr/>
              <p:nvPr/>
            </p:nvPicPr>
            <p:blipFill>
              <a:blip r:embed="rId8"/>
              <a:stretch>
                <a:fillRect/>
              </a:stretch>
            </p:blipFill>
            <p:spPr>
              <a:xfrm>
                <a:off x="163244" y="884052"/>
                <a:ext cx="5989974" cy="472249"/>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 name="Ink 7">
                <a:extLst>
                  <a:ext uri="{FF2B5EF4-FFF2-40B4-BE49-F238E27FC236}">
                    <a16:creationId xmlns:a16="http://schemas.microsoft.com/office/drawing/2014/main" id="{4C15C819-8B40-8101-E6BF-3A13A3C8E8CE}"/>
                  </a:ext>
                </a:extLst>
              </p14:cNvPr>
              <p14:cNvContentPartPr/>
              <p14:nvPr/>
            </p14:nvContentPartPr>
            <p14:xfrm>
              <a:off x="5847183" y="1117729"/>
              <a:ext cx="1543050" cy="66675"/>
            </p14:xfrm>
          </p:contentPart>
        </mc:Choice>
        <mc:Fallback xmlns="">
          <p:pic>
            <p:nvPicPr>
              <p:cNvPr id="8" name="Ink 7">
                <a:extLst>
                  <a:ext uri="{FF2B5EF4-FFF2-40B4-BE49-F238E27FC236}">
                    <a16:creationId xmlns:a16="http://schemas.microsoft.com/office/drawing/2014/main" id="{4C15C819-8B40-8101-E6BF-3A13A3C8E8CE}"/>
                  </a:ext>
                </a:extLst>
              </p:cNvPr>
              <p:cNvPicPr/>
              <p:nvPr/>
            </p:nvPicPr>
            <p:blipFill>
              <a:blip r:embed="rId10"/>
              <a:stretch>
                <a:fillRect/>
              </a:stretch>
            </p:blipFill>
            <p:spPr>
              <a:xfrm>
                <a:off x="5757559" y="927610"/>
                <a:ext cx="1722659" cy="447294"/>
              </a:xfrm>
              <a:prstGeom prst="rect">
                <a:avLst/>
              </a:prstGeom>
            </p:spPr>
          </p:pic>
        </mc:Fallback>
      </mc:AlternateContent>
    </p:spTree>
    <p:extLst>
      <p:ext uri="{BB962C8B-B14F-4D97-AF65-F5344CB8AC3E}">
        <p14:creationId xmlns:p14="http://schemas.microsoft.com/office/powerpoint/2010/main" val="1030808389"/>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a:extLst>
              <a:ext uri="{FF2B5EF4-FFF2-40B4-BE49-F238E27FC236}">
                <a16:creationId xmlns:a16="http://schemas.microsoft.com/office/drawing/2014/main" id="{3DF0A9A0-6F77-74E1-6B89-475AB91B4E22}"/>
              </a:ext>
            </a:extLst>
          </p:cNvPr>
          <p:cNvPicPr>
            <a:picLocks noChangeAspect="1"/>
          </p:cNvPicPr>
          <p:nvPr/>
        </p:nvPicPr>
        <p:blipFill>
          <a:blip r:embed="rId2"/>
          <a:stretch>
            <a:fillRect/>
          </a:stretch>
        </p:blipFill>
        <p:spPr>
          <a:xfrm>
            <a:off x="230155" y="81121"/>
            <a:ext cx="11723914" cy="6541422"/>
          </a:xfrm>
          <a:prstGeom prst="rect">
            <a:avLst/>
          </a:prstGeom>
        </p:spPr>
      </p:pic>
      <p:sp>
        <p:nvSpPr>
          <p:cNvPr id="59" name="TextBox 58">
            <a:extLst>
              <a:ext uri="{FF2B5EF4-FFF2-40B4-BE49-F238E27FC236}">
                <a16:creationId xmlns:a16="http://schemas.microsoft.com/office/drawing/2014/main" id="{62181ED8-A08E-44F0-963F-AA84994668DA}"/>
              </a:ext>
            </a:extLst>
          </p:cNvPr>
          <p:cNvSpPr txBox="1"/>
          <p:nvPr/>
        </p:nvSpPr>
        <p:spPr>
          <a:xfrm>
            <a:off x="3976007" y="3385068"/>
            <a:ext cx="7680647" cy="123110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2000" b="1" i="1" dirty="0">
                <a:gradFill>
                  <a:gsLst>
                    <a:gs pos="2917">
                      <a:schemeClr val="tx1"/>
                    </a:gs>
                    <a:gs pos="30000">
                      <a:schemeClr val="tx1"/>
                    </a:gs>
                  </a:gsLst>
                  <a:lin ang="5400000" scaled="0"/>
                </a:gradFill>
              </a:rPr>
              <a:t>Comm:</a:t>
            </a:r>
            <a:r>
              <a:rPr lang="en-US" sz="2000" b="1" dirty="0">
                <a:gradFill>
                  <a:gsLst>
                    <a:gs pos="2917">
                      <a:schemeClr val="tx1"/>
                    </a:gs>
                    <a:gs pos="30000">
                      <a:schemeClr val="tx1"/>
                    </a:gs>
                  </a:gsLst>
                  <a:lin ang="5400000" scaled="0"/>
                </a:gradFill>
              </a:rPr>
              <a:t> Name of the process which was executing in the kernel when the error hit. Might not always be make sense. Look at the stack to see if it is relevant or not. </a:t>
            </a:r>
            <a:endParaRPr lang="en-US" sz="2000" b="1" dirty="0"/>
          </a:p>
          <a:p>
            <a:r>
              <a:rPr lang="en-US" sz="2000" dirty="0">
                <a:hlinkClick r:id="rId3"/>
              </a:rPr>
              <a:t>Tainted kernels — The Linux Kernel documentation</a:t>
            </a:r>
            <a:endParaRPr lang="en-US" sz="2000" b="1">
              <a:gradFill>
                <a:gsLst>
                  <a:gs pos="2917">
                    <a:schemeClr val="tx1"/>
                  </a:gs>
                  <a:gs pos="30000">
                    <a:schemeClr val="tx1"/>
                  </a:gs>
                </a:gsLst>
                <a:lin ang="5400000" scaled="0"/>
              </a:gradFill>
              <a:cs typeface="Segoe UI"/>
            </a:endParaRPr>
          </a:p>
        </p:txBody>
      </p:sp>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744441C5-9DF0-5A5D-3E13-15312BDAD48C}"/>
                  </a:ext>
                </a:extLst>
              </p14:cNvPr>
              <p14:cNvContentPartPr/>
              <p14:nvPr/>
            </p14:nvContentPartPr>
            <p14:xfrm>
              <a:off x="2307157" y="1216576"/>
              <a:ext cx="4019549" cy="161925"/>
            </p14:xfrm>
          </p:contentPart>
        </mc:Choice>
        <mc:Fallback xmlns="">
          <p:pic>
            <p:nvPicPr>
              <p:cNvPr id="2" name="Ink 1">
                <a:extLst>
                  <a:ext uri="{FF2B5EF4-FFF2-40B4-BE49-F238E27FC236}">
                    <a16:creationId xmlns:a16="http://schemas.microsoft.com/office/drawing/2014/main" id="{744441C5-9DF0-5A5D-3E13-15312BDAD48C}"/>
                  </a:ext>
                </a:extLst>
              </p:cNvPr>
              <p:cNvPicPr/>
              <p:nvPr/>
            </p:nvPicPr>
            <p:blipFill>
              <a:blip r:embed="rId5"/>
              <a:stretch>
                <a:fillRect/>
              </a:stretch>
            </p:blipFill>
            <p:spPr>
              <a:xfrm>
                <a:off x="2271156" y="1143801"/>
                <a:ext cx="4091192" cy="307112"/>
              </a:xfrm>
              <a:prstGeom prst="rect">
                <a:avLst/>
              </a:prstGeom>
            </p:spPr>
          </p:pic>
        </mc:Fallback>
      </mc:AlternateContent>
    </p:spTree>
    <p:extLst>
      <p:ext uri="{BB962C8B-B14F-4D97-AF65-F5344CB8AC3E}">
        <p14:creationId xmlns:p14="http://schemas.microsoft.com/office/powerpoint/2010/main" val="326361671"/>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FCD3D6-25E2-2C2C-03F4-C2609D52BC61}"/>
              </a:ext>
            </a:extLst>
          </p:cNvPr>
          <p:cNvSpPr>
            <a:spLocks noGrp="1"/>
          </p:cNvSpPr>
          <p:nvPr>
            <p:ph type="title"/>
          </p:nvPr>
        </p:nvSpPr>
        <p:spPr/>
        <p:txBody>
          <a:bodyPr/>
          <a:lstStyle/>
          <a:p>
            <a:r>
              <a:rPr lang="en-US">
                <a:cs typeface="Segoe UI"/>
              </a:rPr>
              <a:t>Instructors</a:t>
            </a:r>
            <a:endParaRPr lang="en-US"/>
          </a:p>
        </p:txBody>
      </p:sp>
      <p:sp>
        <p:nvSpPr>
          <p:cNvPr id="3" name="Text Placeholder 2">
            <a:extLst>
              <a:ext uri="{FF2B5EF4-FFF2-40B4-BE49-F238E27FC236}">
                <a16:creationId xmlns:a16="http://schemas.microsoft.com/office/drawing/2014/main" id="{6FD3EA32-2309-B5A2-B194-3FD055A5EA20}"/>
              </a:ext>
            </a:extLst>
          </p:cNvPr>
          <p:cNvSpPr>
            <a:spLocks noGrp="1"/>
          </p:cNvSpPr>
          <p:nvPr>
            <p:ph type="body" sz="quarter" idx="10"/>
          </p:nvPr>
        </p:nvSpPr>
        <p:spPr/>
        <p:txBody>
          <a:bodyPr vert="horz" wrap="square" lIns="0" tIns="0" rIns="0" bIns="0" rtlCol="0" anchor="t">
            <a:spAutoFit/>
          </a:bodyPr>
          <a:lstStyle/>
          <a:p>
            <a:r>
              <a:rPr lang="en-US" i="1" dirty="0">
                <a:latin typeface="Calibri"/>
                <a:cs typeface="Calibri"/>
              </a:rPr>
              <a:t>Chaitanya Lala</a:t>
            </a:r>
            <a:endParaRPr lang="en-US" dirty="0"/>
          </a:p>
          <a:p>
            <a:r>
              <a:rPr lang="en-US" i="1" dirty="0">
                <a:latin typeface="Calibri"/>
                <a:cs typeface="Calibri"/>
              </a:rPr>
              <a:t> Steven French</a:t>
            </a:r>
            <a:endParaRPr lang="en-US" dirty="0"/>
          </a:p>
          <a:p>
            <a:r>
              <a:rPr lang="en-US" i="1" dirty="0">
                <a:latin typeface="Calibri"/>
                <a:cs typeface="Calibri"/>
              </a:rPr>
              <a:t> Mickaël Salaün</a:t>
            </a:r>
            <a:endParaRPr lang="en-US" dirty="0"/>
          </a:p>
          <a:p>
            <a:r>
              <a:rPr lang="en-US" i="1" dirty="0">
                <a:latin typeface="Calibri"/>
                <a:cs typeface="Calibri"/>
              </a:rPr>
              <a:t> K Y Srinivasan</a:t>
            </a:r>
            <a:endParaRPr lang="en-US" dirty="0"/>
          </a:p>
        </p:txBody>
      </p:sp>
    </p:spTree>
    <p:extLst>
      <p:ext uri="{BB962C8B-B14F-4D97-AF65-F5344CB8AC3E}">
        <p14:creationId xmlns:p14="http://schemas.microsoft.com/office/powerpoint/2010/main" val="1241008583"/>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a:extLst>
              <a:ext uri="{FF2B5EF4-FFF2-40B4-BE49-F238E27FC236}">
                <a16:creationId xmlns:a16="http://schemas.microsoft.com/office/drawing/2014/main" id="{3DF0A9A0-6F77-74E1-6B89-475AB91B4E22}"/>
              </a:ext>
            </a:extLst>
          </p:cNvPr>
          <p:cNvPicPr>
            <a:picLocks noChangeAspect="1"/>
          </p:cNvPicPr>
          <p:nvPr/>
        </p:nvPicPr>
        <p:blipFill>
          <a:blip r:embed="rId2"/>
          <a:stretch>
            <a:fillRect/>
          </a:stretch>
        </p:blipFill>
        <p:spPr>
          <a:xfrm>
            <a:off x="230155" y="81121"/>
            <a:ext cx="11723914" cy="6594677"/>
          </a:xfrm>
          <a:prstGeom prst="rect">
            <a:avLst/>
          </a:prstGeom>
        </p:spPr>
      </p:pic>
      <p:sp>
        <p:nvSpPr>
          <p:cNvPr id="59" name="TextBox 58">
            <a:extLst>
              <a:ext uri="{FF2B5EF4-FFF2-40B4-BE49-F238E27FC236}">
                <a16:creationId xmlns:a16="http://schemas.microsoft.com/office/drawing/2014/main" id="{62181ED8-A08E-44F0-963F-AA84994668DA}"/>
              </a:ext>
            </a:extLst>
          </p:cNvPr>
          <p:cNvSpPr txBox="1"/>
          <p:nvPr/>
        </p:nvSpPr>
        <p:spPr>
          <a:xfrm>
            <a:off x="3976007" y="3385068"/>
            <a:ext cx="7680647" cy="30777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2000" b="1" dirty="0">
                <a:gradFill>
                  <a:gsLst>
                    <a:gs pos="2917">
                      <a:schemeClr val="tx1"/>
                    </a:gs>
                    <a:gs pos="30000">
                      <a:schemeClr val="tx1"/>
                    </a:gs>
                  </a:gsLst>
                  <a:lin ang="5400000" scaled="0"/>
                </a:gradFill>
              </a:rPr>
              <a:t>Address = CS:RIP. Actual Error Message is defined here</a:t>
            </a:r>
            <a:endParaRPr lang="en-US" sz="2000" b="1" dirty="0">
              <a:gradFill>
                <a:gsLst>
                  <a:gs pos="2917">
                    <a:schemeClr val="tx1"/>
                  </a:gs>
                  <a:gs pos="30000">
                    <a:schemeClr val="tx1"/>
                  </a:gs>
                </a:gsLst>
                <a:lin ang="5400000" scaled="0"/>
              </a:gradFill>
              <a:cs typeface="Segoe UI"/>
            </a:endParaRPr>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3D46D78B-4472-4D78-E0D6-D8D89A04F88F}"/>
                  </a:ext>
                </a:extLst>
              </p14:cNvPr>
              <p14:cNvContentPartPr/>
              <p14:nvPr/>
            </p14:nvContentPartPr>
            <p14:xfrm>
              <a:off x="1170845" y="1560526"/>
              <a:ext cx="2781300" cy="66675"/>
            </p14:xfrm>
          </p:contentPart>
        </mc:Choice>
        <mc:Fallback xmlns="">
          <p:pic>
            <p:nvPicPr>
              <p:cNvPr id="2" name="Ink 1">
                <a:extLst>
                  <a:ext uri="{FF2B5EF4-FFF2-40B4-BE49-F238E27FC236}">
                    <a16:creationId xmlns:a16="http://schemas.microsoft.com/office/drawing/2014/main" id="{3D46D78B-4472-4D78-E0D6-D8D89A04F88F}"/>
                  </a:ext>
                </a:extLst>
              </p:cNvPr>
              <p:cNvPicPr/>
              <p:nvPr/>
            </p:nvPicPr>
            <p:blipFill>
              <a:blip r:embed="rId4"/>
              <a:stretch>
                <a:fillRect/>
              </a:stretch>
            </p:blipFill>
            <p:spPr>
              <a:xfrm>
                <a:off x="1135243" y="1492836"/>
                <a:ext cx="2852864" cy="201717"/>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0F7863FE-76B8-20E3-94A1-E2A0C8BBA164}"/>
                  </a:ext>
                </a:extLst>
              </p14:cNvPr>
              <p14:cNvContentPartPr/>
              <p14:nvPr/>
            </p14:nvContentPartPr>
            <p14:xfrm>
              <a:off x="1251788" y="1692656"/>
              <a:ext cx="3895725" cy="66675"/>
            </p14:xfrm>
          </p:contentPart>
        </mc:Choice>
        <mc:Fallback xmlns="">
          <p:pic>
            <p:nvPicPr>
              <p:cNvPr id="3" name="Ink 2">
                <a:extLst>
                  <a:ext uri="{FF2B5EF4-FFF2-40B4-BE49-F238E27FC236}">
                    <a16:creationId xmlns:a16="http://schemas.microsoft.com/office/drawing/2014/main" id="{0F7863FE-76B8-20E3-94A1-E2A0C8BBA164}"/>
                  </a:ext>
                </a:extLst>
              </p:cNvPr>
              <p:cNvPicPr/>
              <p:nvPr/>
            </p:nvPicPr>
            <p:blipFill>
              <a:blip r:embed="rId6"/>
              <a:stretch>
                <a:fillRect/>
              </a:stretch>
            </p:blipFill>
            <p:spPr>
              <a:xfrm>
                <a:off x="1215820" y="1617317"/>
                <a:ext cx="3967302" cy="216976"/>
              </a:xfrm>
              <a:prstGeom prst="rect">
                <a:avLst/>
              </a:prstGeom>
            </p:spPr>
          </p:pic>
        </mc:Fallback>
      </mc:AlternateContent>
    </p:spTree>
    <p:extLst>
      <p:ext uri="{BB962C8B-B14F-4D97-AF65-F5344CB8AC3E}">
        <p14:creationId xmlns:p14="http://schemas.microsoft.com/office/powerpoint/2010/main" val="3695517604"/>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a:extLst>
              <a:ext uri="{FF2B5EF4-FFF2-40B4-BE49-F238E27FC236}">
                <a16:creationId xmlns:a16="http://schemas.microsoft.com/office/drawing/2014/main" id="{3DF0A9A0-6F77-74E1-6B89-475AB91B4E22}"/>
              </a:ext>
            </a:extLst>
          </p:cNvPr>
          <p:cNvPicPr>
            <a:picLocks noChangeAspect="1"/>
          </p:cNvPicPr>
          <p:nvPr/>
        </p:nvPicPr>
        <p:blipFill>
          <a:blip r:embed="rId2"/>
          <a:stretch>
            <a:fillRect/>
          </a:stretch>
        </p:blipFill>
        <p:spPr>
          <a:xfrm>
            <a:off x="230155" y="81121"/>
            <a:ext cx="11723914" cy="6594677"/>
          </a:xfrm>
          <a:prstGeom prst="rect">
            <a:avLst/>
          </a:prstGeom>
        </p:spPr>
      </p:pic>
      <p:sp>
        <p:nvSpPr>
          <p:cNvPr id="59" name="TextBox 58">
            <a:extLst>
              <a:ext uri="{FF2B5EF4-FFF2-40B4-BE49-F238E27FC236}">
                <a16:creationId xmlns:a16="http://schemas.microsoft.com/office/drawing/2014/main" id="{62181ED8-A08E-44F0-963F-AA84994668DA}"/>
              </a:ext>
            </a:extLst>
          </p:cNvPr>
          <p:cNvSpPr txBox="1"/>
          <p:nvPr/>
        </p:nvSpPr>
        <p:spPr>
          <a:xfrm>
            <a:off x="3976007" y="3385068"/>
            <a:ext cx="7680647" cy="1538883"/>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2000" b="1" dirty="0">
                <a:gradFill>
                  <a:gsLst>
                    <a:gs pos="2917">
                      <a:schemeClr val="tx1"/>
                    </a:gs>
                    <a:gs pos="30000">
                      <a:schemeClr val="tx1"/>
                    </a:gs>
                  </a:gsLst>
                  <a:lin ang="5400000" scaled="0"/>
                </a:gradFill>
              </a:rPr>
              <a:t>x86_64 register dump in kernel mode. See calling conventions to make sense of what register holds what value. </a:t>
            </a:r>
            <a:r>
              <a:rPr lang="en-US" sz="2000" dirty="0">
                <a:ea typeface="+mn-lt"/>
                <a:cs typeface="+mn-lt"/>
                <a:hlinkClick r:id="rId3"/>
              </a:rPr>
              <a:t>System V ABI - OSDev Wiki.</a:t>
            </a:r>
          </a:p>
          <a:p>
            <a:endParaRPr lang="en-US" sz="2000" dirty="0">
              <a:gradFill>
                <a:gsLst>
                  <a:gs pos="2917">
                    <a:schemeClr val="tx1"/>
                  </a:gs>
                  <a:gs pos="30000">
                    <a:schemeClr val="tx1"/>
                  </a:gs>
                </a:gsLst>
                <a:lin ang="5400000" scaled="0"/>
              </a:gradFill>
              <a:cs typeface="Segoe UI"/>
            </a:endParaRPr>
          </a:p>
          <a:p>
            <a:endParaRPr lang="en-US" sz="2000" dirty="0">
              <a:gradFill>
                <a:gsLst>
                  <a:gs pos="2917">
                    <a:schemeClr val="tx1"/>
                  </a:gs>
                  <a:gs pos="30000">
                    <a:schemeClr val="tx1"/>
                  </a:gs>
                </a:gsLst>
                <a:lin ang="5400000" scaled="0"/>
              </a:gradFill>
              <a:cs typeface="Segoe UI"/>
            </a:endParaRPr>
          </a:p>
        </p:txBody>
      </p:sp>
      <mc:AlternateContent xmlns:mc="http://schemas.openxmlformats.org/markup-compatibility/2006" xmlns:p14="http://schemas.microsoft.com/office/powerpoint/2010/main">
        <mc:Choice Requires="p14">
          <p:contentPart p14:bwMode="auto" r:id="rId4">
            <p14:nvContentPartPr>
              <p14:cNvPr id="10" name="Ink 9">
                <a:extLst>
                  <a:ext uri="{FF2B5EF4-FFF2-40B4-BE49-F238E27FC236}">
                    <a16:creationId xmlns:a16="http://schemas.microsoft.com/office/drawing/2014/main" id="{161B2779-B745-E6E2-EDE3-9B2E34C24B51}"/>
                  </a:ext>
                </a:extLst>
              </p14:cNvPr>
              <p14:cNvContentPartPr/>
              <p14:nvPr/>
            </p14:nvContentPartPr>
            <p14:xfrm>
              <a:off x="1279756" y="2058565"/>
              <a:ext cx="4105274" cy="180975"/>
            </p14:xfrm>
          </p:contentPart>
        </mc:Choice>
        <mc:Fallback xmlns="">
          <p:pic>
            <p:nvPicPr>
              <p:cNvPr id="10" name="Ink 9">
                <a:extLst>
                  <a:ext uri="{FF2B5EF4-FFF2-40B4-BE49-F238E27FC236}">
                    <a16:creationId xmlns:a16="http://schemas.microsoft.com/office/drawing/2014/main" id="{161B2779-B745-E6E2-EDE3-9B2E34C24B51}"/>
                  </a:ext>
                </a:extLst>
              </p:cNvPr>
              <p:cNvPicPr/>
              <p:nvPr/>
            </p:nvPicPr>
            <p:blipFill>
              <a:blip r:embed="rId5"/>
              <a:stretch>
                <a:fillRect/>
              </a:stretch>
            </p:blipFill>
            <p:spPr>
              <a:xfrm>
                <a:off x="1189838" y="1875020"/>
                <a:ext cx="4284749" cy="547697"/>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1" name="Ink 10">
                <a:extLst>
                  <a:ext uri="{FF2B5EF4-FFF2-40B4-BE49-F238E27FC236}">
                    <a16:creationId xmlns:a16="http://schemas.microsoft.com/office/drawing/2014/main" id="{B72B0E3B-30EC-55AD-3267-8347B215F655}"/>
                  </a:ext>
                </a:extLst>
              </p14:cNvPr>
              <p14:cNvContentPartPr/>
              <p14:nvPr/>
            </p14:nvContentPartPr>
            <p14:xfrm>
              <a:off x="1232418" y="2408463"/>
              <a:ext cx="4857750" cy="314325"/>
            </p14:xfrm>
          </p:contentPart>
        </mc:Choice>
        <mc:Fallback xmlns="">
          <p:pic>
            <p:nvPicPr>
              <p:cNvPr id="11" name="Ink 10">
                <a:extLst>
                  <a:ext uri="{FF2B5EF4-FFF2-40B4-BE49-F238E27FC236}">
                    <a16:creationId xmlns:a16="http://schemas.microsoft.com/office/drawing/2014/main" id="{B72B0E3B-30EC-55AD-3267-8347B215F655}"/>
                  </a:ext>
                </a:extLst>
              </p:cNvPr>
              <p:cNvPicPr/>
              <p:nvPr/>
            </p:nvPicPr>
            <p:blipFill>
              <a:blip r:embed="rId7"/>
              <a:stretch>
                <a:fillRect/>
              </a:stretch>
            </p:blipFill>
            <p:spPr>
              <a:xfrm>
                <a:off x="1142740" y="2226926"/>
                <a:ext cx="5037467" cy="677763"/>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2" name="Ink 11">
                <a:extLst>
                  <a:ext uri="{FF2B5EF4-FFF2-40B4-BE49-F238E27FC236}">
                    <a16:creationId xmlns:a16="http://schemas.microsoft.com/office/drawing/2014/main" id="{D23C6D79-0D53-F533-20C9-1BD04FEEC8B8}"/>
                  </a:ext>
                </a:extLst>
              </p14:cNvPr>
              <p14:cNvContentPartPr/>
              <p14:nvPr/>
            </p14:nvContentPartPr>
            <p14:xfrm>
              <a:off x="1154663" y="2618403"/>
              <a:ext cx="4333874" cy="323850"/>
            </p14:xfrm>
          </p:contentPart>
        </mc:Choice>
        <mc:Fallback xmlns="">
          <p:pic>
            <p:nvPicPr>
              <p:cNvPr id="12" name="Ink 11">
                <a:extLst>
                  <a:ext uri="{FF2B5EF4-FFF2-40B4-BE49-F238E27FC236}">
                    <a16:creationId xmlns:a16="http://schemas.microsoft.com/office/drawing/2014/main" id="{D23C6D79-0D53-F533-20C9-1BD04FEEC8B8}"/>
                  </a:ext>
                </a:extLst>
              </p:cNvPr>
              <p:cNvPicPr/>
              <p:nvPr/>
            </p:nvPicPr>
            <p:blipFill>
              <a:blip r:embed="rId9"/>
              <a:stretch>
                <a:fillRect/>
              </a:stretch>
            </p:blipFill>
            <p:spPr>
              <a:xfrm>
                <a:off x="1064592" y="2435849"/>
                <a:ext cx="4513656" cy="688592"/>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4" name="Ink 13">
                <a:extLst>
                  <a:ext uri="{FF2B5EF4-FFF2-40B4-BE49-F238E27FC236}">
                    <a16:creationId xmlns:a16="http://schemas.microsoft.com/office/drawing/2014/main" id="{AAD22806-9C8C-3EE8-134A-EBB98140F0C2}"/>
                  </a:ext>
                </a:extLst>
              </p14:cNvPr>
              <p14:cNvContentPartPr/>
              <p14:nvPr/>
            </p14:nvContentPartPr>
            <p14:xfrm>
              <a:off x="1203794" y="1894563"/>
              <a:ext cx="3000375" cy="209550"/>
            </p14:xfrm>
          </p:contentPart>
        </mc:Choice>
        <mc:Fallback xmlns="">
          <p:pic>
            <p:nvPicPr>
              <p:cNvPr id="14" name="Ink 13">
                <a:extLst>
                  <a:ext uri="{FF2B5EF4-FFF2-40B4-BE49-F238E27FC236}">
                    <a16:creationId xmlns:a16="http://schemas.microsoft.com/office/drawing/2014/main" id="{AAD22806-9C8C-3EE8-134A-EBB98140F0C2}"/>
                  </a:ext>
                </a:extLst>
              </p:cNvPr>
              <p:cNvPicPr/>
              <p:nvPr/>
            </p:nvPicPr>
            <p:blipFill>
              <a:blip r:embed="rId11"/>
              <a:stretch>
                <a:fillRect/>
              </a:stretch>
            </p:blipFill>
            <p:spPr>
              <a:xfrm>
                <a:off x="1114096" y="1711069"/>
                <a:ext cx="3180131" cy="576171"/>
              </a:xfrm>
              <a:prstGeom prst="rect">
                <a:avLst/>
              </a:prstGeom>
            </p:spPr>
          </p:pic>
        </mc:Fallback>
      </mc:AlternateContent>
    </p:spTree>
    <p:extLst>
      <p:ext uri="{BB962C8B-B14F-4D97-AF65-F5344CB8AC3E}">
        <p14:creationId xmlns:p14="http://schemas.microsoft.com/office/powerpoint/2010/main" val="2063690956"/>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a:extLst>
              <a:ext uri="{FF2B5EF4-FFF2-40B4-BE49-F238E27FC236}">
                <a16:creationId xmlns:a16="http://schemas.microsoft.com/office/drawing/2014/main" id="{3DF0A9A0-6F77-74E1-6B89-475AB91B4E22}"/>
              </a:ext>
            </a:extLst>
          </p:cNvPr>
          <p:cNvPicPr>
            <a:picLocks noChangeAspect="1"/>
          </p:cNvPicPr>
          <p:nvPr/>
        </p:nvPicPr>
        <p:blipFill>
          <a:blip r:embed="rId2"/>
          <a:stretch>
            <a:fillRect/>
          </a:stretch>
        </p:blipFill>
        <p:spPr>
          <a:xfrm>
            <a:off x="230155" y="81121"/>
            <a:ext cx="11723914" cy="6594677"/>
          </a:xfrm>
          <a:prstGeom prst="rect">
            <a:avLst/>
          </a:prstGeom>
        </p:spPr>
      </p:pic>
      <p:sp>
        <p:nvSpPr>
          <p:cNvPr id="59" name="TextBox 58">
            <a:extLst>
              <a:ext uri="{FF2B5EF4-FFF2-40B4-BE49-F238E27FC236}">
                <a16:creationId xmlns:a16="http://schemas.microsoft.com/office/drawing/2014/main" id="{62181ED8-A08E-44F0-963F-AA84994668DA}"/>
              </a:ext>
            </a:extLst>
          </p:cNvPr>
          <p:cNvSpPr txBox="1"/>
          <p:nvPr/>
        </p:nvSpPr>
        <p:spPr>
          <a:xfrm>
            <a:off x="3976007" y="3385068"/>
            <a:ext cx="7680647" cy="1538883"/>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2000" b="1" dirty="0">
                <a:gradFill>
                  <a:gsLst>
                    <a:gs pos="2917">
                      <a:schemeClr val="tx1"/>
                    </a:gs>
                    <a:gs pos="30000">
                      <a:schemeClr val="tx1"/>
                    </a:gs>
                  </a:gsLst>
                  <a:lin ang="5400000" scaled="0"/>
                </a:gradFill>
              </a:rPr>
              <a:t>x86_64 register dump in kernel mode. See calling conventions to make sense of what register holds what value. </a:t>
            </a:r>
            <a:r>
              <a:rPr lang="en-US" sz="2000" dirty="0">
                <a:ea typeface="+mn-lt"/>
                <a:cs typeface="+mn-lt"/>
                <a:hlinkClick r:id="rId3"/>
              </a:rPr>
              <a:t>System V ABI - OSDev Wiki.</a:t>
            </a:r>
          </a:p>
          <a:p>
            <a:endParaRPr lang="en-US" sz="2000" dirty="0">
              <a:gradFill>
                <a:gsLst>
                  <a:gs pos="2917">
                    <a:schemeClr val="tx1"/>
                  </a:gs>
                  <a:gs pos="30000">
                    <a:schemeClr val="tx1"/>
                  </a:gs>
                </a:gsLst>
                <a:lin ang="5400000" scaled="0"/>
              </a:gradFill>
              <a:cs typeface="Segoe UI"/>
            </a:endParaRPr>
          </a:p>
          <a:p>
            <a:endParaRPr lang="en-US" sz="2000" dirty="0">
              <a:gradFill>
                <a:gsLst>
                  <a:gs pos="2917">
                    <a:schemeClr val="tx1"/>
                  </a:gs>
                  <a:gs pos="30000">
                    <a:schemeClr val="tx1"/>
                  </a:gs>
                </a:gsLst>
                <a:lin ang="5400000" scaled="0"/>
              </a:gradFill>
              <a:cs typeface="Segoe UI"/>
            </a:endParaRPr>
          </a:p>
        </p:txBody>
      </p:sp>
      <mc:AlternateContent xmlns:mc="http://schemas.openxmlformats.org/markup-compatibility/2006" xmlns:p14="http://schemas.microsoft.com/office/powerpoint/2010/main">
        <mc:Choice Requires="p14">
          <p:contentPart p14:bwMode="auto" r:id="rId4">
            <p14:nvContentPartPr>
              <p14:cNvPr id="10" name="Ink 9">
                <a:extLst>
                  <a:ext uri="{FF2B5EF4-FFF2-40B4-BE49-F238E27FC236}">
                    <a16:creationId xmlns:a16="http://schemas.microsoft.com/office/drawing/2014/main" id="{161B2779-B745-E6E2-EDE3-9B2E34C24B51}"/>
                  </a:ext>
                </a:extLst>
              </p14:cNvPr>
              <p14:cNvContentPartPr/>
              <p14:nvPr/>
            </p14:nvContentPartPr>
            <p14:xfrm>
              <a:off x="1279756" y="2058565"/>
              <a:ext cx="4105274" cy="180975"/>
            </p14:xfrm>
          </p:contentPart>
        </mc:Choice>
        <mc:Fallback xmlns="">
          <p:pic>
            <p:nvPicPr>
              <p:cNvPr id="10" name="Ink 9">
                <a:extLst>
                  <a:ext uri="{FF2B5EF4-FFF2-40B4-BE49-F238E27FC236}">
                    <a16:creationId xmlns:a16="http://schemas.microsoft.com/office/drawing/2014/main" id="{161B2779-B745-E6E2-EDE3-9B2E34C24B51}"/>
                  </a:ext>
                </a:extLst>
              </p:cNvPr>
              <p:cNvPicPr/>
              <p:nvPr/>
            </p:nvPicPr>
            <p:blipFill>
              <a:blip r:embed="rId5"/>
              <a:stretch>
                <a:fillRect/>
              </a:stretch>
            </p:blipFill>
            <p:spPr>
              <a:xfrm>
                <a:off x="1189846" y="1875020"/>
                <a:ext cx="4284734" cy="547697"/>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1" name="Ink 10">
                <a:extLst>
                  <a:ext uri="{FF2B5EF4-FFF2-40B4-BE49-F238E27FC236}">
                    <a16:creationId xmlns:a16="http://schemas.microsoft.com/office/drawing/2014/main" id="{B72B0E3B-30EC-55AD-3267-8347B215F655}"/>
                  </a:ext>
                </a:extLst>
              </p14:cNvPr>
              <p14:cNvContentPartPr/>
              <p14:nvPr/>
            </p14:nvContentPartPr>
            <p14:xfrm>
              <a:off x="1232418" y="2408463"/>
              <a:ext cx="4857750" cy="314325"/>
            </p14:xfrm>
          </p:contentPart>
        </mc:Choice>
        <mc:Fallback xmlns="">
          <p:pic>
            <p:nvPicPr>
              <p:cNvPr id="11" name="Ink 10">
                <a:extLst>
                  <a:ext uri="{FF2B5EF4-FFF2-40B4-BE49-F238E27FC236}">
                    <a16:creationId xmlns:a16="http://schemas.microsoft.com/office/drawing/2014/main" id="{B72B0E3B-30EC-55AD-3267-8347B215F655}"/>
                  </a:ext>
                </a:extLst>
              </p:cNvPr>
              <p:cNvPicPr/>
              <p:nvPr/>
            </p:nvPicPr>
            <p:blipFill>
              <a:blip r:embed="rId7"/>
              <a:stretch>
                <a:fillRect/>
              </a:stretch>
            </p:blipFill>
            <p:spPr>
              <a:xfrm>
                <a:off x="1142380" y="2226562"/>
                <a:ext cx="5037467" cy="677763"/>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2" name="Ink 11">
                <a:extLst>
                  <a:ext uri="{FF2B5EF4-FFF2-40B4-BE49-F238E27FC236}">
                    <a16:creationId xmlns:a16="http://schemas.microsoft.com/office/drawing/2014/main" id="{D23C6D79-0D53-F533-20C9-1BD04FEEC8B8}"/>
                  </a:ext>
                </a:extLst>
              </p14:cNvPr>
              <p14:cNvContentPartPr/>
              <p14:nvPr/>
            </p14:nvContentPartPr>
            <p14:xfrm>
              <a:off x="1154663" y="2618403"/>
              <a:ext cx="4333874" cy="323850"/>
            </p14:xfrm>
          </p:contentPart>
        </mc:Choice>
        <mc:Fallback xmlns="">
          <p:pic>
            <p:nvPicPr>
              <p:cNvPr id="12" name="Ink 11">
                <a:extLst>
                  <a:ext uri="{FF2B5EF4-FFF2-40B4-BE49-F238E27FC236}">
                    <a16:creationId xmlns:a16="http://schemas.microsoft.com/office/drawing/2014/main" id="{D23C6D79-0D53-F533-20C9-1BD04FEEC8B8}"/>
                  </a:ext>
                </a:extLst>
              </p:cNvPr>
              <p:cNvPicPr/>
              <p:nvPr/>
            </p:nvPicPr>
            <p:blipFill>
              <a:blip r:embed="rId9"/>
              <a:stretch>
                <a:fillRect/>
              </a:stretch>
            </p:blipFill>
            <p:spPr>
              <a:xfrm>
                <a:off x="1064599" y="2436055"/>
                <a:ext cx="4513642" cy="688181"/>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4" name="Ink 13">
                <a:extLst>
                  <a:ext uri="{FF2B5EF4-FFF2-40B4-BE49-F238E27FC236}">
                    <a16:creationId xmlns:a16="http://schemas.microsoft.com/office/drawing/2014/main" id="{AAD22806-9C8C-3EE8-134A-EBB98140F0C2}"/>
                  </a:ext>
                </a:extLst>
              </p14:cNvPr>
              <p14:cNvContentPartPr/>
              <p14:nvPr/>
            </p14:nvContentPartPr>
            <p14:xfrm>
              <a:off x="1203794" y="1894563"/>
              <a:ext cx="3000375" cy="209550"/>
            </p14:xfrm>
          </p:contentPart>
        </mc:Choice>
        <mc:Fallback xmlns="">
          <p:pic>
            <p:nvPicPr>
              <p:cNvPr id="14" name="Ink 13">
                <a:extLst>
                  <a:ext uri="{FF2B5EF4-FFF2-40B4-BE49-F238E27FC236}">
                    <a16:creationId xmlns:a16="http://schemas.microsoft.com/office/drawing/2014/main" id="{AAD22806-9C8C-3EE8-134A-EBB98140F0C2}"/>
                  </a:ext>
                </a:extLst>
              </p:cNvPr>
              <p:cNvPicPr/>
              <p:nvPr/>
            </p:nvPicPr>
            <p:blipFill>
              <a:blip r:embed="rId11"/>
              <a:stretch>
                <a:fillRect/>
              </a:stretch>
            </p:blipFill>
            <p:spPr>
              <a:xfrm>
                <a:off x="1113725" y="1711390"/>
                <a:ext cx="3180153" cy="575530"/>
              </a:xfrm>
              <a:prstGeom prst="rect">
                <a:avLst/>
              </a:prstGeom>
            </p:spPr>
          </p:pic>
        </mc:Fallback>
      </mc:AlternateContent>
    </p:spTree>
    <p:extLst>
      <p:ext uri="{BB962C8B-B14F-4D97-AF65-F5344CB8AC3E}">
        <p14:creationId xmlns:p14="http://schemas.microsoft.com/office/powerpoint/2010/main" val="688752686"/>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a:extLst>
              <a:ext uri="{FF2B5EF4-FFF2-40B4-BE49-F238E27FC236}">
                <a16:creationId xmlns:a16="http://schemas.microsoft.com/office/drawing/2014/main" id="{3DF0A9A0-6F77-74E1-6B89-475AB91B4E22}"/>
              </a:ext>
            </a:extLst>
          </p:cNvPr>
          <p:cNvPicPr>
            <a:picLocks noChangeAspect="1"/>
          </p:cNvPicPr>
          <p:nvPr/>
        </p:nvPicPr>
        <p:blipFill>
          <a:blip r:embed="rId2"/>
          <a:stretch>
            <a:fillRect/>
          </a:stretch>
        </p:blipFill>
        <p:spPr>
          <a:xfrm>
            <a:off x="230155" y="81121"/>
            <a:ext cx="11723914" cy="6594677"/>
          </a:xfrm>
          <a:prstGeom prst="rect">
            <a:avLst/>
          </a:prstGeom>
        </p:spPr>
      </p:pic>
      <p:sp>
        <p:nvSpPr>
          <p:cNvPr id="59" name="TextBox 58">
            <a:extLst>
              <a:ext uri="{FF2B5EF4-FFF2-40B4-BE49-F238E27FC236}">
                <a16:creationId xmlns:a16="http://schemas.microsoft.com/office/drawing/2014/main" id="{62181ED8-A08E-44F0-963F-AA84994668DA}"/>
              </a:ext>
            </a:extLst>
          </p:cNvPr>
          <p:cNvSpPr txBox="1"/>
          <p:nvPr/>
        </p:nvSpPr>
        <p:spPr>
          <a:xfrm>
            <a:off x="3976007" y="3385068"/>
            <a:ext cx="7680647" cy="1846659"/>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2000" dirty="0">
                <a:ea typeface="+mn-lt"/>
                <a:cs typeface="+mn-lt"/>
              </a:rPr>
              <a:t>Stack Frame when the exception occurred. Symbol-Name + Offset shows the actual instruction in code where the CPU hit. To make sense of it use, </a:t>
            </a:r>
            <a:r>
              <a:rPr lang="en-US" sz="2000" b="1" i="1" dirty="0" err="1">
                <a:ea typeface="+mn-lt"/>
                <a:cs typeface="+mn-lt"/>
              </a:rPr>
              <a:t>objdump</a:t>
            </a:r>
            <a:r>
              <a:rPr lang="en-US" sz="2000" b="1" i="1" dirty="0">
                <a:ea typeface="+mn-lt"/>
                <a:cs typeface="+mn-lt"/>
              </a:rPr>
              <a:t> </a:t>
            </a:r>
            <a:r>
              <a:rPr lang="en-US" sz="2000" dirty="0">
                <a:ea typeface="+mn-lt"/>
                <a:cs typeface="+mn-lt"/>
              </a:rPr>
              <a:t>and </a:t>
            </a:r>
            <a:r>
              <a:rPr lang="en-US" sz="2000" b="1" i="1" dirty="0" err="1">
                <a:ea typeface="+mn-lt"/>
                <a:cs typeface="+mn-lt"/>
              </a:rPr>
              <a:t>gdb</a:t>
            </a:r>
            <a:r>
              <a:rPr lang="en-US" sz="2000" b="1" i="1" dirty="0">
                <a:ea typeface="+mn-lt"/>
                <a:cs typeface="+mn-lt"/>
              </a:rPr>
              <a:t> </a:t>
            </a:r>
            <a:r>
              <a:rPr lang="en-US" sz="2000" dirty="0">
                <a:ea typeface="+mn-lt"/>
                <a:cs typeface="+mn-lt"/>
              </a:rPr>
              <a:t>(</a:t>
            </a:r>
            <a:r>
              <a:rPr lang="en-US" sz="2000" b="1" dirty="0">
                <a:ea typeface="+mn-lt"/>
                <a:cs typeface="+mn-lt"/>
              </a:rPr>
              <a:t>disassemble </a:t>
            </a:r>
            <a:r>
              <a:rPr lang="en-US" sz="2000" dirty="0">
                <a:ea typeface="+mn-lt"/>
                <a:cs typeface="+mn-lt"/>
              </a:rPr>
              <a:t>&lt;symbol-name&gt;). Not that entry point into kernel a </a:t>
            </a:r>
            <a:r>
              <a:rPr lang="en-US" sz="2000" dirty="0" err="1">
                <a:ea typeface="+mn-lt"/>
                <a:cs typeface="+mn-lt"/>
              </a:rPr>
              <a:t>syscall</a:t>
            </a:r>
            <a:r>
              <a:rPr lang="en-US" sz="2000" dirty="0">
                <a:ea typeface="+mn-lt"/>
                <a:cs typeface="+mn-lt"/>
              </a:rPr>
              <a:t> invoked by </a:t>
            </a:r>
            <a:r>
              <a:rPr lang="en-US" sz="2000" i="1" dirty="0" err="1">
                <a:ea typeface="+mn-lt"/>
                <a:cs typeface="+mn-lt"/>
              </a:rPr>
              <a:t>insmod</a:t>
            </a:r>
            <a:r>
              <a:rPr lang="en-US" sz="2000" i="1" dirty="0">
                <a:ea typeface="+mn-lt"/>
                <a:cs typeface="+mn-lt"/>
              </a:rPr>
              <a:t> </a:t>
            </a:r>
            <a:endParaRPr lang="en-US" sz="2000" dirty="0">
              <a:ea typeface="+mn-lt"/>
              <a:cs typeface="+mn-lt"/>
            </a:endParaRPr>
          </a:p>
          <a:p>
            <a:endParaRPr lang="en-US" sz="2000" dirty="0">
              <a:gradFill>
                <a:gsLst>
                  <a:gs pos="2917">
                    <a:schemeClr val="tx1"/>
                  </a:gs>
                  <a:gs pos="30000">
                    <a:schemeClr val="tx1"/>
                  </a:gs>
                </a:gsLst>
                <a:lin ang="5400000" scaled="0"/>
              </a:gradFill>
              <a:cs typeface="Segoe UI"/>
            </a:endParaRPr>
          </a:p>
          <a:p>
            <a:endParaRPr lang="en-US" sz="2000" dirty="0">
              <a:gradFill>
                <a:gsLst>
                  <a:gs pos="2917">
                    <a:schemeClr val="tx1"/>
                  </a:gs>
                  <a:gs pos="30000">
                    <a:schemeClr val="tx1"/>
                  </a:gs>
                </a:gsLst>
                <a:lin ang="5400000" scaled="0"/>
              </a:gradFill>
              <a:cs typeface="Segoe UI"/>
            </a:endParaRPr>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D4899C2D-3BED-70A0-96D6-E61CADB2FC0E}"/>
                  </a:ext>
                </a:extLst>
              </p14:cNvPr>
              <p14:cNvContentPartPr/>
              <p14:nvPr/>
            </p14:nvContentPartPr>
            <p14:xfrm>
              <a:off x="1352530" y="3134421"/>
              <a:ext cx="2171700" cy="2019300"/>
            </p14:xfrm>
          </p:contentPart>
        </mc:Choice>
        <mc:Fallback xmlns="">
          <p:pic>
            <p:nvPicPr>
              <p:cNvPr id="2" name="Ink 1">
                <a:extLst>
                  <a:ext uri="{FF2B5EF4-FFF2-40B4-BE49-F238E27FC236}">
                    <a16:creationId xmlns:a16="http://schemas.microsoft.com/office/drawing/2014/main" id="{D4899C2D-3BED-70A0-96D6-E61CADB2FC0E}"/>
                  </a:ext>
                </a:extLst>
              </p:cNvPr>
              <p:cNvPicPr/>
              <p:nvPr/>
            </p:nvPicPr>
            <p:blipFill>
              <a:blip r:embed="rId4"/>
              <a:stretch>
                <a:fillRect/>
              </a:stretch>
            </p:blipFill>
            <p:spPr>
              <a:xfrm>
                <a:off x="1262627" y="2954704"/>
                <a:ext cx="2351147" cy="2378375"/>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BB4D899E-C121-266C-4276-A24E75FD1257}"/>
                  </a:ext>
                </a:extLst>
              </p14:cNvPr>
              <p14:cNvContentPartPr/>
              <p14:nvPr/>
            </p14:nvContentPartPr>
            <p14:xfrm>
              <a:off x="1249308" y="4803494"/>
              <a:ext cx="2257425" cy="266700"/>
            </p14:xfrm>
          </p:contentPart>
        </mc:Choice>
        <mc:Fallback xmlns="">
          <p:pic>
            <p:nvPicPr>
              <p:cNvPr id="3" name="Ink 2">
                <a:extLst>
                  <a:ext uri="{FF2B5EF4-FFF2-40B4-BE49-F238E27FC236}">
                    <a16:creationId xmlns:a16="http://schemas.microsoft.com/office/drawing/2014/main" id="{BB4D899E-C121-266C-4276-A24E75FD1257}"/>
                  </a:ext>
                </a:extLst>
              </p:cNvPr>
              <p:cNvPicPr/>
              <p:nvPr/>
            </p:nvPicPr>
            <p:blipFill>
              <a:blip r:embed="rId6"/>
              <a:stretch>
                <a:fillRect/>
              </a:stretch>
            </p:blipFill>
            <p:spPr>
              <a:xfrm>
                <a:off x="1159457" y="4622428"/>
                <a:ext cx="2436768" cy="629194"/>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4" name="Ink 3">
                <a:extLst>
                  <a:ext uri="{FF2B5EF4-FFF2-40B4-BE49-F238E27FC236}">
                    <a16:creationId xmlns:a16="http://schemas.microsoft.com/office/drawing/2014/main" id="{8335640A-C824-BC4C-BD22-2F96F4190404}"/>
                  </a:ext>
                </a:extLst>
              </p14:cNvPr>
              <p14:cNvContentPartPr/>
              <p14:nvPr/>
            </p14:nvContentPartPr>
            <p14:xfrm>
              <a:off x="1247276" y="3239312"/>
              <a:ext cx="2171700" cy="1647825"/>
            </p14:xfrm>
          </p:contentPart>
        </mc:Choice>
        <mc:Fallback xmlns="">
          <p:pic>
            <p:nvPicPr>
              <p:cNvPr id="4" name="Ink 3">
                <a:extLst>
                  <a:ext uri="{FF2B5EF4-FFF2-40B4-BE49-F238E27FC236}">
                    <a16:creationId xmlns:a16="http://schemas.microsoft.com/office/drawing/2014/main" id="{8335640A-C824-BC4C-BD22-2F96F4190404}"/>
                  </a:ext>
                </a:extLst>
              </p:cNvPr>
              <p:cNvPicPr/>
              <p:nvPr/>
            </p:nvPicPr>
            <p:blipFill>
              <a:blip r:embed="rId8"/>
              <a:stretch>
                <a:fillRect/>
              </a:stretch>
            </p:blipFill>
            <p:spPr>
              <a:xfrm>
                <a:off x="1157239" y="3059732"/>
                <a:ext cx="2351414" cy="2006626"/>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7" name="Ink 6">
                <a:extLst>
                  <a:ext uri="{FF2B5EF4-FFF2-40B4-BE49-F238E27FC236}">
                    <a16:creationId xmlns:a16="http://schemas.microsoft.com/office/drawing/2014/main" id="{86E7772E-811B-08CE-1012-7639F1BB5F7A}"/>
                  </a:ext>
                </a:extLst>
              </p14:cNvPr>
              <p14:cNvContentPartPr/>
              <p14:nvPr/>
            </p14:nvContentPartPr>
            <p14:xfrm>
              <a:off x="2856831" y="3784832"/>
              <a:ext cx="209550" cy="914400"/>
            </p14:xfrm>
          </p:contentPart>
        </mc:Choice>
        <mc:Fallback xmlns="">
          <p:pic>
            <p:nvPicPr>
              <p:cNvPr id="7" name="Ink 6">
                <a:extLst>
                  <a:ext uri="{FF2B5EF4-FFF2-40B4-BE49-F238E27FC236}">
                    <a16:creationId xmlns:a16="http://schemas.microsoft.com/office/drawing/2014/main" id="{86E7772E-811B-08CE-1012-7639F1BB5F7A}"/>
                  </a:ext>
                </a:extLst>
              </p:cNvPr>
              <p:cNvPicPr/>
              <p:nvPr/>
            </p:nvPicPr>
            <p:blipFill>
              <a:blip r:embed="rId10"/>
              <a:stretch>
                <a:fillRect/>
              </a:stretch>
            </p:blipFill>
            <p:spPr>
              <a:xfrm>
                <a:off x="2766401" y="3605044"/>
                <a:ext cx="390773" cy="1273616"/>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8" name="Ink 7">
                <a:extLst>
                  <a:ext uri="{FF2B5EF4-FFF2-40B4-BE49-F238E27FC236}">
                    <a16:creationId xmlns:a16="http://schemas.microsoft.com/office/drawing/2014/main" id="{9799AC09-80B9-18EF-197F-804928677FD3}"/>
                  </a:ext>
                </a:extLst>
              </p14:cNvPr>
              <p14:cNvContentPartPr/>
              <p14:nvPr/>
            </p14:nvContentPartPr>
            <p14:xfrm>
              <a:off x="1450977" y="3458051"/>
              <a:ext cx="1819274" cy="1428750"/>
            </p14:xfrm>
          </p:contentPart>
        </mc:Choice>
        <mc:Fallback xmlns="">
          <p:pic>
            <p:nvPicPr>
              <p:cNvPr id="8" name="Ink 7">
                <a:extLst>
                  <a:ext uri="{FF2B5EF4-FFF2-40B4-BE49-F238E27FC236}">
                    <a16:creationId xmlns:a16="http://schemas.microsoft.com/office/drawing/2014/main" id="{9799AC09-80B9-18EF-197F-804928677FD3}"/>
                  </a:ext>
                </a:extLst>
              </p:cNvPr>
              <p:cNvPicPr/>
              <p:nvPr/>
            </p:nvPicPr>
            <p:blipFill>
              <a:blip r:embed="rId12"/>
              <a:stretch>
                <a:fillRect/>
              </a:stretch>
            </p:blipFill>
            <p:spPr>
              <a:xfrm>
                <a:off x="1360967" y="3278739"/>
                <a:ext cx="1998933" cy="1787734"/>
              </a:xfrm>
              <a:prstGeom prst="rect">
                <a:avLst/>
              </a:prstGeom>
            </p:spPr>
          </p:pic>
        </mc:Fallback>
      </mc:AlternateContent>
    </p:spTree>
    <p:extLst>
      <p:ext uri="{BB962C8B-B14F-4D97-AF65-F5344CB8AC3E}">
        <p14:creationId xmlns:p14="http://schemas.microsoft.com/office/powerpoint/2010/main" val="3453345767"/>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a:extLst>
              <a:ext uri="{FF2B5EF4-FFF2-40B4-BE49-F238E27FC236}">
                <a16:creationId xmlns:a16="http://schemas.microsoft.com/office/drawing/2014/main" id="{3DF0A9A0-6F77-74E1-6B89-475AB91B4E22}"/>
              </a:ext>
            </a:extLst>
          </p:cNvPr>
          <p:cNvPicPr>
            <a:picLocks noChangeAspect="1"/>
          </p:cNvPicPr>
          <p:nvPr/>
        </p:nvPicPr>
        <p:blipFill>
          <a:blip r:embed="rId2"/>
          <a:stretch>
            <a:fillRect/>
          </a:stretch>
        </p:blipFill>
        <p:spPr>
          <a:xfrm>
            <a:off x="230155" y="81121"/>
            <a:ext cx="11723914" cy="6594677"/>
          </a:xfrm>
          <a:prstGeom prst="rect">
            <a:avLst/>
          </a:prstGeom>
        </p:spPr>
      </p:pic>
      <p:sp>
        <p:nvSpPr>
          <p:cNvPr id="59" name="TextBox 58">
            <a:extLst>
              <a:ext uri="{FF2B5EF4-FFF2-40B4-BE49-F238E27FC236}">
                <a16:creationId xmlns:a16="http://schemas.microsoft.com/office/drawing/2014/main" id="{62181ED8-A08E-44F0-963F-AA84994668DA}"/>
              </a:ext>
            </a:extLst>
          </p:cNvPr>
          <p:cNvSpPr txBox="1"/>
          <p:nvPr/>
        </p:nvSpPr>
        <p:spPr>
          <a:xfrm>
            <a:off x="3976007" y="3385068"/>
            <a:ext cx="7680647" cy="923330"/>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2000" dirty="0">
                <a:ea typeface="+mn-lt"/>
                <a:cs typeface="+mn-lt"/>
              </a:rPr>
              <a:t>Registers when process was running in user-space.</a:t>
            </a:r>
          </a:p>
          <a:p>
            <a:endParaRPr lang="en-US" sz="2000" dirty="0">
              <a:gradFill>
                <a:gsLst>
                  <a:gs pos="2917">
                    <a:schemeClr val="tx1"/>
                  </a:gs>
                  <a:gs pos="30000">
                    <a:schemeClr val="tx1"/>
                  </a:gs>
                </a:gsLst>
                <a:lin ang="5400000" scaled="0"/>
              </a:gradFill>
              <a:cs typeface="Segoe UI"/>
            </a:endParaRPr>
          </a:p>
          <a:p>
            <a:endParaRPr lang="en-US" sz="2000" dirty="0">
              <a:gradFill>
                <a:gsLst>
                  <a:gs pos="2917">
                    <a:schemeClr val="tx1"/>
                  </a:gs>
                  <a:gs pos="30000">
                    <a:schemeClr val="tx1"/>
                  </a:gs>
                </a:gsLst>
                <a:lin ang="5400000" scaled="0"/>
              </a:gradFill>
              <a:cs typeface="Segoe UI"/>
            </a:endParaRPr>
          </a:p>
        </p:txBody>
      </p:sp>
      <mc:AlternateContent xmlns:mc="http://schemas.openxmlformats.org/markup-compatibility/2006" xmlns:p14="http://schemas.microsoft.com/office/powerpoint/2010/main">
        <mc:Choice Requires="p14">
          <p:contentPart p14:bwMode="auto" r:id="rId3">
            <p14:nvContentPartPr>
              <p14:cNvPr id="10" name="Ink 9">
                <a:extLst>
                  <a:ext uri="{FF2B5EF4-FFF2-40B4-BE49-F238E27FC236}">
                    <a16:creationId xmlns:a16="http://schemas.microsoft.com/office/drawing/2014/main" id="{CCDB26AD-825B-F22F-3052-3463D34D6E71}"/>
                  </a:ext>
                </a:extLst>
              </p14:cNvPr>
              <p14:cNvContentPartPr/>
              <p14:nvPr/>
            </p14:nvContentPartPr>
            <p14:xfrm>
              <a:off x="1232418" y="5486110"/>
              <a:ext cx="4448174" cy="400050"/>
            </p14:xfrm>
          </p:contentPart>
        </mc:Choice>
        <mc:Fallback xmlns="">
          <p:pic>
            <p:nvPicPr>
              <p:cNvPr id="10" name="Ink 9">
                <a:extLst>
                  <a:ext uri="{FF2B5EF4-FFF2-40B4-BE49-F238E27FC236}">
                    <a16:creationId xmlns:a16="http://schemas.microsoft.com/office/drawing/2014/main" id="{CCDB26AD-825B-F22F-3052-3463D34D6E71}"/>
                  </a:ext>
                </a:extLst>
              </p:cNvPr>
              <p:cNvPicPr/>
              <p:nvPr/>
            </p:nvPicPr>
            <p:blipFill>
              <a:blip r:embed="rId4"/>
              <a:stretch>
                <a:fillRect/>
              </a:stretch>
            </p:blipFill>
            <p:spPr>
              <a:xfrm>
                <a:off x="1142821" y="5305419"/>
                <a:ext cx="4627727" cy="761071"/>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1" name="Ink 10">
                <a:extLst>
                  <a:ext uri="{FF2B5EF4-FFF2-40B4-BE49-F238E27FC236}">
                    <a16:creationId xmlns:a16="http://schemas.microsoft.com/office/drawing/2014/main" id="{ED0D54FE-B120-5352-0CA8-220D1F189FEB}"/>
                  </a:ext>
                </a:extLst>
              </p14:cNvPr>
              <p14:cNvContentPartPr/>
              <p14:nvPr/>
            </p14:nvContentPartPr>
            <p14:xfrm>
              <a:off x="1150208" y="5448351"/>
              <a:ext cx="4552950" cy="361950"/>
            </p14:xfrm>
          </p:contentPart>
        </mc:Choice>
        <mc:Fallback xmlns="">
          <p:pic>
            <p:nvPicPr>
              <p:cNvPr id="11" name="Ink 10">
                <a:extLst>
                  <a:ext uri="{FF2B5EF4-FFF2-40B4-BE49-F238E27FC236}">
                    <a16:creationId xmlns:a16="http://schemas.microsoft.com/office/drawing/2014/main" id="{ED0D54FE-B120-5352-0CA8-220D1F189FEB}"/>
                  </a:ext>
                </a:extLst>
              </p:cNvPr>
              <p:cNvPicPr/>
              <p:nvPr/>
            </p:nvPicPr>
            <p:blipFill>
              <a:blip r:embed="rId6"/>
              <a:stretch>
                <a:fillRect/>
              </a:stretch>
            </p:blipFill>
            <p:spPr>
              <a:xfrm>
                <a:off x="1060659" y="5267557"/>
                <a:ext cx="4732407" cy="7239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2" name="Ink 11">
                <a:extLst>
                  <a:ext uri="{FF2B5EF4-FFF2-40B4-BE49-F238E27FC236}">
                    <a16:creationId xmlns:a16="http://schemas.microsoft.com/office/drawing/2014/main" id="{4C16711D-95DF-9A68-5059-330F38030417}"/>
                  </a:ext>
                </a:extLst>
              </p14:cNvPr>
              <p14:cNvContentPartPr/>
              <p14:nvPr/>
            </p14:nvContentPartPr>
            <p14:xfrm>
              <a:off x="1154663" y="5946321"/>
              <a:ext cx="3924300" cy="400050"/>
            </p14:xfrm>
          </p:contentPart>
        </mc:Choice>
        <mc:Fallback xmlns="">
          <p:pic>
            <p:nvPicPr>
              <p:cNvPr id="12" name="Ink 11">
                <a:extLst>
                  <a:ext uri="{FF2B5EF4-FFF2-40B4-BE49-F238E27FC236}">
                    <a16:creationId xmlns:a16="http://schemas.microsoft.com/office/drawing/2014/main" id="{4C16711D-95DF-9A68-5059-330F38030417}"/>
                  </a:ext>
                </a:extLst>
              </p:cNvPr>
              <p:cNvPicPr/>
              <p:nvPr/>
            </p:nvPicPr>
            <p:blipFill>
              <a:blip r:embed="rId8"/>
              <a:stretch>
                <a:fillRect/>
              </a:stretch>
            </p:blipFill>
            <p:spPr>
              <a:xfrm>
                <a:off x="1064714" y="5768046"/>
                <a:ext cx="4103838" cy="756244"/>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3" name="Ink 12">
                <a:extLst>
                  <a:ext uri="{FF2B5EF4-FFF2-40B4-BE49-F238E27FC236}">
                    <a16:creationId xmlns:a16="http://schemas.microsoft.com/office/drawing/2014/main" id="{16FC30FF-45A1-B17E-36C0-85C882F6F8BB}"/>
                  </a:ext>
                </a:extLst>
              </p14:cNvPr>
              <p14:cNvContentPartPr/>
              <p14:nvPr/>
            </p14:nvContentPartPr>
            <p14:xfrm>
              <a:off x="1147719" y="5952006"/>
              <a:ext cx="4419600" cy="285750"/>
            </p14:xfrm>
          </p:contentPart>
        </mc:Choice>
        <mc:Fallback xmlns="">
          <p:pic>
            <p:nvPicPr>
              <p:cNvPr id="13" name="Ink 12">
                <a:extLst>
                  <a:ext uri="{FF2B5EF4-FFF2-40B4-BE49-F238E27FC236}">
                    <a16:creationId xmlns:a16="http://schemas.microsoft.com/office/drawing/2014/main" id="{16FC30FF-45A1-B17E-36C0-85C882F6F8BB}"/>
                  </a:ext>
                </a:extLst>
              </p:cNvPr>
              <p:cNvPicPr/>
              <p:nvPr/>
            </p:nvPicPr>
            <p:blipFill>
              <a:blip r:embed="rId10"/>
              <a:stretch>
                <a:fillRect/>
              </a:stretch>
            </p:blipFill>
            <p:spPr>
              <a:xfrm>
                <a:off x="1058008" y="5771055"/>
                <a:ext cx="4599382" cy="648014"/>
              </a:xfrm>
              <a:prstGeom prst="rect">
                <a:avLst/>
              </a:prstGeom>
            </p:spPr>
          </p:pic>
        </mc:Fallback>
      </mc:AlternateContent>
    </p:spTree>
    <p:extLst>
      <p:ext uri="{BB962C8B-B14F-4D97-AF65-F5344CB8AC3E}">
        <p14:creationId xmlns:p14="http://schemas.microsoft.com/office/powerpoint/2010/main" val="563426886"/>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E72A17-7F38-0C72-4546-20577A44ABF5}"/>
              </a:ext>
            </a:extLst>
          </p:cNvPr>
          <p:cNvSpPr>
            <a:spLocks noGrp="1"/>
          </p:cNvSpPr>
          <p:nvPr>
            <p:ph type="title"/>
          </p:nvPr>
        </p:nvSpPr>
        <p:spPr/>
        <p:txBody>
          <a:bodyPr/>
          <a:lstStyle/>
          <a:p>
            <a:r>
              <a:rPr lang="en-US">
                <a:cs typeface="Segoe UI"/>
              </a:rPr>
              <a:t>References</a:t>
            </a:r>
            <a:endParaRPr lang="en-US"/>
          </a:p>
        </p:txBody>
      </p:sp>
      <p:sp>
        <p:nvSpPr>
          <p:cNvPr id="3" name="Text Placeholder 2">
            <a:extLst>
              <a:ext uri="{FF2B5EF4-FFF2-40B4-BE49-F238E27FC236}">
                <a16:creationId xmlns:a16="http://schemas.microsoft.com/office/drawing/2014/main" id="{FFDB602D-555F-4BDD-D528-B4994084E124}"/>
              </a:ext>
            </a:extLst>
          </p:cNvPr>
          <p:cNvSpPr>
            <a:spLocks noGrp="1"/>
          </p:cNvSpPr>
          <p:nvPr>
            <p:ph type="body" sz="quarter" idx="10"/>
          </p:nvPr>
        </p:nvSpPr>
        <p:spPr>
          <a:xfrm>
            <a:off x="589116" y="958236"/>
            <a:ext cx="10728113" cy="3847207"/>
          </a:xfrm>
        </p:spPr>
        <p:txBody>
          <a:bodyPr vert="horz" wrap="square" lIns="0" tIns="0" rIns="0" bIns="0" rtlCol="0" anchor="t">
            <a:spAutoFit/>
          </a:bodyPr>
          <a:lstStyle/>
          <a:p>
            <a:pPr marL="514350" indent="-514350">
              <a:buAutoNum type="arabicPeriod"/>
            </a:pPr>
            <a:r>
              <a:rPr lang="en-US" sz="2000" dirty="0">
                <a:latin typeface="Segoe UI Semilight"/>
                <a:cs typeface="Segoe UI Semilight"/>
                <a:hlinkClick r:id="rId2"/>
              </a:rPr>
              <a:t>https://www.kernel.org/doc/Documentation/kbuild/modules.txt</a:t>
            </a:r>
            <a:endParaRPr lang="en-US" sz="2000" dirty="0"/>
          </a:p>
          <a:p>
            <a:pPr marL="514350" indent="-514350">
              <a:buAutoNum type="arabicPeriod"/>
            </a:pPr>
            <a:r>
              <a:rPr lang="en-US" sz="2000" dirty="0">
                <a:latin typeface="Segoe UI Semilight"/>
                <a:cs typeface="Segoe UI Semilight"/>
                <a:hlinkClick r:id="rId3"/>
              </a:rPr>
              <a:t>https://www.kernel.org/doc/Documentation/kbuild/makefiles.txt</a:t>
            </a:r>
            <a:endParaRPr lang="en-US" sz="2000">
              <a:hlinkClick r:id="" action="ppaction://noaction"/>
            </a:endParaRPr>
          </a:p>
          <a:p>
            <a:pPr marL="514350" indent="-514350">
              <a:buAutoNum type="arabicPeriod"/>
            </a:pPr>
            <a:r>
              <a:rPr lang="en-US" sz="2000" dirty="0">
                <a:latin typeface="Segoe UI Semilight"/>
                <a:cs typeface="Segoe UI Semilight"/>
                <a:hlinkClick r:id="rId4"/>
              </a:rPr>
              <a:t>https://sysprog21.github.io/lkmpg/#what-is-a-kernel-module</a:t>
            </a:r>
            <a:endParaRPr lang="en-US" sz="2000">
              <a:hlinkClick r:id="" action="ppaction://noaction"/>
            </a:endParaRPr>
          </a:p>
          <a:p>
            <a:pPr marL="514350" indent="-514350">
              <a:spcBef>
                <a:spcPts val="0"/>
              </a:spcBef>
              <a:buAutoNum type="arabicPeriod"/>
            </a:pPr>
            <a:r>
              <a:rPr lang="en-US" sz="2000" dirty="0">
                <a:latin typeface="Segoe UI Semilight"/>
                <a:cs typeface="Segoe UI Semilight"/>
                <a:hlinkClick r:id="rId5"/>
              </a:rPr>
              <a:t>https://wiki.osdev.org/Calling_Conventions</a:t>
            </a:r>
            <a:endParaRPr lang="en-US" sz="2000" dirty="0">
              <a:latin typeface="Segoe UI Semilight"/>
              <a:cs typeface="Segoe UI Semilight"/>
            </a:endParaRPr>
          </a:p>
          <a:p>
            <a:pPr marL="514350" indent="-514350">
              <a:spcBef>
                <a:spcPts val="0"/>
              </a:spcBef>
              <a:buAutoNum type="arabicPeriod"/>
            </a:pPr>
            <a:r>
              <a:rPr lang="en-US" sz="2000" dirty="0">
                <a:latin typeface="Segoe UI Semilight"/>
                <a:cs typeface="Segoe UI Semilight"/>
                <a:hlinkClick r:id="rId6"/>
              </a:rPr>
              <a:t>https://www.linuxjournal.com/content/oops-debugging-kernel-panics-0</a:t>
            </a:r>
            <a:endParaRPr lang="en-US" sz="2000" dirty="0">
              <a:latin typeface="Segoe UI Semilight"/>
              <a:cs typeface="Segoe UI Semilight"/>
            </a:endParaRPr>
          </a:p>
          <a:p>
            <a:pPr marL="514350" indent="-514350">
              <a:spcBef>
                <a:spcPts val="0"/>
              </a:spcBef>
              <a:buAutoNum type="arabicPeriod"/>
            </a:pPr>
            <a:r>
              <a:rPr lang="en-US" sz="2000" dirty="0">
                <a:latin typeface="Segoe UI Semilight"/>
                <a:cs typeface="Segoe UI Semilight"/>
                <a:hlinkClick r:id="rId7"/>
              </a:rPr>
              <a:t>https://www.opensourceforu.com/2011/01/understanding-a-kernel-oops/</a:t>
            </a:r>
            <a:endParaRPr lang="en-US" sz="2000" dirty="0">
              <a:latin typeface="Segoe UI Semilight"/>
              <a:cs typeface="Segoe UI Semilight"/>
            </a:endParaRPr>
          </a:p>
          <a:p>
            <a:pPr marL="514350" indent="-514350">
              <a:spcBef>
                <a:spcPts val="0"/>
              </a:spcBef>
              <a:buAutoNum type="arabicPeriod"/>
            </a:pPr>
            <a:r>
              <a:rPr lang="en-US" sz="2000" dirty="0">
                <a:latin typeface="Segoe UI Semilight"/>
                <a:cs typeface="Segoe UI Semilight"/>
                <a:hlinkClick r:id="rId8">
                  <a:extLst>
                    <a:ext uri="{A12FA001-AC4F-418D-AE19-62706E023703}">
                      <ahyp:hlinkClr xmlns:ahyp="http://schemas.microsoft.com/office/drawing/2018/hyperlinkcolor" val="tx"/>
                    </a:ext>
                  </a:extLst>
                </a:hlinkClick>
              </a:rPr>
              <a:t>https://www.kernel.org/doc/html/latest/admin-guide/bug-hunting.html</a:t>
            </a:r>
            <a:endParaRPr lang="en-US" sz="2000" dirty="0">
              <a:latin typeface="Segoe UI Semilight"/>
              <a:cs typeface="Segoe UI Semilight"/>
            </a:endParaRPr>
          </a:p>
          <a:p>
            <a:pPr marL="514350" indent="-514350">
              <a:spcBef>
                <a:spcPts val="0"/>
              </a:spcBef>
              <a:buAutoNum type="arabicPeriod"/>
            </a:pPr>
            <a:r>
              <a:rPr lang="en-US" sz="2000" dirty="0">
                <a:latin typeface="Segoe UI Semilight"/>
                <a:cs typeface="Segoe UI Semilight"/>
                <a:hlinkClick r:id="rId9">
                  <a:extLst>
                    <a:ext uri="{A12FA001-AC4F-418D-AE19-62706E023703}">
                      <ahyp:hlinkClr xmlns:ahyp="http://schemas.microsoft.com/office/drawing/2018/hyperlinkcolor" val="tx"/>
                    </a:ext>
                  </a:extLst>
                </a:hlinkClick>
              </a:rPr>
              <a:t>System V ABI - OSDev Wiki.</a:t>
            </a:r>
            <a:endParaRPr lang="en-US" sz="2000" dirty="0">
              <a:latin typeface="Segoe UI Semilight"/>
              <a:cs typeface="Segoe UI Semilight"/>
            </a:endParaRPr>
          </a:p>
          <a:p>
            <a:pPr marL="514350" indent="-514350">
              <a:spcBef>
                <a:spcPts val="0"/>
              </a:spcBef>
              <a:buAutoNum type="arabicPeriod"/>
            </a:pPr>
            <a:r>
              <a:rPr lang="en-US" sz="2000" dirty="0">
                <a:latin typeface="Segoe UI Semilight"/>
                <a:cs typeface="Segoe UI Semilight"/>
                <a:hlinkClick r:id="rId10"/>
              </a:rPr>
              <a:t>http://embeddedguruji.blogspot.com/2018/12/analyzing-oops-message-of-linux-kernel.html</a:t>
            </a:r>
            <a:endParaRPr lang="en-US" sz="2000">
              <a:latin typeface="Segoe UI Semilight"/>
              <a:cs typeface="Segoe UI Semilight"/>
            </a:endParaRPr>
          </a:p>
          <a:p>
            <a:pPr marL="514350" indent="-514350">
              <a:spcBef>
                <a:spcPts val="0"/>
              </a:spcBef>
              <a:buAutoNum type="arabicPeriod"/>
            </a:pPr>
            <a:endParaRPr lang="en-US" sz="2000" dirty="0"/>
          </a:p>
          <a:p>
            <a:pPr marL="457200" indent="-457200">
              <a:buChar char="•"/>
            </a:pPr>
            <a:endParaRPr lang="en-US" sz="2000" dirty="0"/>
          </a:p>
        </p:txBody>
      </p:sp>
    </p:spTree>
    <p:extLst>
      <p:ext uri="{BB962C8B-B14F-4D97-AF65-F5344CB8AC3E}">
        <p14:creationId xmlns:p14="http://schemas.microsoft.com/office/powerpoint/2010/main" val="2065677986"/>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8BF8D4-FD72-4D91-ACE4-5650C0D32D21}"/>
              </a:ext>
            </a:extLst>
          </p:cNvPr>
          <p:cNvSpPr>
            <a:spLocks noGrp="1"/>
          </p:cNvSpPr>
          <p:nvPr>
            <p:ph type="title"/>
          </p:nvPr>
        </p:nvSpPr>
        <p:spPr>
          <a:xfrm>
            <a:off x="493377" y="301932"/>
            <a:ext cx="11018520" cy="1169551"/>
          </a:xfrm>
        </p:spPr>
        <p:txBody>
          <a:bodyPr/>
          <a:lstStyle/>
          <a:p>
            <a:r>
              <a:rPr lang="en-US" dirty="0">
                <a:cs typeface="Segoe UI"/>
              </a:rPr>
              <a:t>Session 3: “Hello World” Kernel Module</a:t>
            </a:r>
            <a:br>
              <a:rPr lang="en-US" dirty="0">
                <a:cs typeface="Segoe UI"/>
              </a:rPr>
            </a:br>
            <a:r>
              <a:rPr lang="en-US" sz="2000" i="1" dirty="0">
                <a:cs typeface="Segoe UI"/>
              </a:rPr>
              <a:t>Chaitanya Lala, </a:t>
            </a:r>
            <a:r>
              <a:rPr lang="en-US" sz="2000" i="1" dirty="0"/>
              <a:t>Steven French,</a:t>
            </a:r>
            <a:r>
              <a:rPr lang="en-US" sz="2000" i="1" dirty="0">
                <a:cs typeface="Segoe UI"/>
              </a:rPr>
              <a:t> Mickaël Salaün, K Y Srinivasan </a:t>
            </a:r>
            <a:br>
              <a:rPr lang="en-US" dirty="0"/>
            </a:br>
            <a:endParaRPr lang="en-US" sz="2000" i="1" dirty="0"/>
          </a:p>
        </p:txBody>
      </p:sp>
      <p:sp>
        <p:nvSpPr>
          <p:cNvPr id="3" name="Text Placeholder 2">
            <a:extLst>
              <a:ext uri="{FF2B5EF4-FFF2-40B4-BE49-F238E27FC236}">
                <a16:creationId xmlns:a16="http://schemas.microsoft.com/office/drawing/2014/main" id="{32818965-2033-4F11-A0AB-CFAC94E6B722}"/>
              </a:ext>
            </a:extLst>
          </p:cNvPr>
          <p:cNvSpPr>
            <a:spLocks noGrp="1"/>
          </p:cNvSpPr>
          <p:nvPr>
            <p:ph type="body" sz="quarter" idx="10"/>
          </p:nvPr>
        </p:nvSpPr>
        <p:spPr>
          <a:xfrm>
            <a:off x="584200" y="1435100"/>
            <a:ext cx="5212080" cy="5355312"/>
          </a:xfrm>
        </p:spPr>
        <p:txBody>
          <a:bodyPr/>
          <a:lstStyle/>
          <a:p>
            <a:r>
              <a:rPr lang="en-US" dirty="0"/>
              <a:t>Topics Covered:</a:t>
            </a:r>
          </a:p>
          <a:p>
            <a:pPr marL="514350" indent="-514350">
              <a:buAutoNum type="arabicPeriod"/>
            </a:pPr>
            <a:r>
              <a:rPr lang="en-US" dirty="0"/>
              <a:t>Building a kernel module</a:t>
            </a:r>
          </a:p>
          <a:p>
            <a:pPr marL="769938" lvl="1" indent="-514350">
              <a:buAutoNum type="arabicPeriod"/>
            </a:pPr>
            <a:r>
              <a:rPr lang="en-US" dirty="0"/>
              <a:t>“In-tree” module building</a:t>
            </a:r>
          </a:p>
          <a:p>
            <a:pPr marL="769938" lvl="1" indent="-514350">
              <a:buAutoNum type="arabicPeriod"/>
            </a:pPr>
            <a:r>
              <a:rPr lang="en-US" dirty="0"/>
              <a:t>“Out of” tree module building</a:t>
            </a:r>
          </a:p>
          <a:p>
            <a:pPr marL="769938" lvl="1" indent="-514350">
              <a:buAutoNum type="arabicPeriod"/>
            </a:pPr>
            <a:r>
              <a:rPr lang="en-US" dirty="0"/>
              <a:t>The </a:t>
            </a:r>
            <a:r>
              <a:rPr lang="en-US" dirty="0" err="1"/>
              <a:t>kbuild</a:t>
            </a:r>
            <a:r>
              <a:rPr lang="en-US" dirty="0"/>
              <a:t> system – Module </a:t>
            </a:r>
            <a:r>
              <a:rPr lang="en-US" dirty="0" err="1"/>
              <a:t>Makefile</a:t>
            </a:r>
            <a:r>
              <a:rPr lang="en-US" dirty="0"/>
              <a:t> example</a:t>
            </a:r>
          </a:p>
          <a:p>
            <a:pPr marL="514350" indent="-514350">
              <a:buAutoNum type="arabicPeriod"/>
            </a:pPr>
            <a:r>
              <a:rPr lang="en-US" dirty="0"/>
              <a:t>Loading a kernel module</a:t>
            </a:r>
          </a:p>
          <a:p>
            <a:pPr marL="514350" indent="-514350">
              <a:buAutoNum type="arabicPeriod"/>
            </a:pPr>
            <a:r>
              <a:rPr lang="en-US" dirty="0"/>
              <a:t>Kernel symbol table</a:t>
            </a:r>
          </a:p>
          <a:p>
            <a:pPr marL="514350" indent="-514350">
              <a:buAutoNum type="arabicPeriod"/>
            </a:pPr>
            <a:r>
              <a:rPr lang="en-US" dirty="0"/>
              <a:t>Analyzing a kernel oops</a:t>
            </a:r>
          </a:p>
          <a:p>
            <a:pPr marL="514350" indent="-514350">
              <a:buAutoNum type="arabicPeriod"/>
            </a:pPr>
            <a:endParaRPr lang="en-US" dirty="0"/>
          </a:p>
          <a:p>
            <a:pPr marL="514350" indent="-514350">
              <a:buAutoNum type="arabicPeriod"/>
            </a:pPr>
            <a:endParaRPr lang="en-US" dirty="0"/>
          </a:p>
        </p:txBody>
      </p:sp>
      <p:sp>
        <p:nvSpPr>
          <p:cNvPr id="4" name="Text Placeholder 3">
            <a:extLst>
              <a:ext uri="{FF2B5EF4-FFF2-40B4-BE49-F238E27FC236}">
                <a16:creationId xmlns:a16="http://schemas.microsoft.com/office/drawing/2014/main" id="{27AB0D1D-5505-40DB-9FD0-192F8CA0561E}"/>
              </a:ext>
            </a:extLst>
          </p:cNvPr>
          <p:cNvSpPr>
            <a:spLocks noGrp="1"/>
          </p:cNvSpPr>
          <p:nvPr>
            <p:ph type="body" sz="quarter" idx="12"/>
          </p:nvPr>
        </p:nvSpPr>
        <p:spPr>
          <a:xfrm>
            <a:off x="6397171" y="1435100"/>
            <a:ext cx="5212080" cy="2769989"/>
          </a:xfrm>
        </p:spPr>
        <p:txBody>
          <a:bodyPr vert="horz" wrap="square" lIns="0" tIns="0" rIns="0" bIns="0" rtlCol="0" anchor="t">
            <a:spAutoFit/>
          </a:bodyPr>
          <a:lstStyle/>
          <a:p>
            <a:r>
              <a:rPr lang="en-US" dirty="0">
                <a:latin typeface="Segoe UI Semilight"/>
                <a:cs typeface="Segoe UI Semilight"/>
              </a:rPr>
              <a:t>Lab:</a:t>
            </a:r>
          </a:p>
          <a:p>
            <a:r>
              <a:rPr lang="en-US" dirty="0">
                <a:latin typeface="Segoe UI Semilight"/>
                <a:cs typeface="Segoe UI Semilight"/>
              </a:rPr>
              <a:t>~/class-projects/week3</a:t>
            </a:r>
            <a:endParaRPr lang="en-US" dirty="0"/>
          </a:p>
          <a:p>
            <a:pPr marL="514350" indent="-514350">
              <a:buAutoNum type="arabicPeriod"/>
            </a:pPr>
            <a:r>
              <a:rPr lang="en-US" dirty="0">
                <a:latin typeface="Segoe UI Semilight"/>
                <a:cs typeface="Segoe UI Semilight"/>
              </a:rPr>
              <a:t>Compile the kernel module</a:t>
            </a:r>
          </a:p>
          <a:p>
            <a:pPr marL="514350" indent="-514350">
              <a:buAutoNum type="arabicPeriod"/>
            </a:pPr>
            <a:r>
              <a:rPr lang="en-US" dirty="0">
                <a:latin typeface="Segoe UI Semilight"/>
                <a:cs typeface="Segoe UI Semilight"/>
              </a:rPr>
              <a:t>Load/unload the module</a:t>
            </a:r>
          </a:p>
          <a:p>
            <a:pPr marL="514350" indent="-514350">
              <a:buAutoNum type="arabicPeriod"/>
            </a:pPr>
            <a:r>
              <a:rPr lang="en-US" dirty="0">
                <a:latin typeface="Segoe UI Semilight"/>
                <a:cs typeface="Segoe UI Semilight"/>
              </a:rPr>
              <a:t>Force a kernel oops</a:t>
            </a:r>
          </a:p>
        </p:txBody>
      </p:sp>
    </p:spTree>
    <p:extLst>
      <p:ext uri="{BB962C8B-B14F-4D97-AF65-F5344CB8AC3E}">
        <p14:creationId xmlns:p14="http://schemas.microsoft.com/office/powerpoint/2010/main" val="3068050593"/>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38D1AB-9E2C-CFE3-BC08-DB44EB1EEC24}"/>
              </a:ext>
            </a:extLst>
          </p:cNvPr>
          <p:cNvSpPr>
            <a:spLocks noGrp="1"/>
          </p:cNvSpPr>
          <p:nvPr>
            <p:ph type="title"/>
          </p:nvPr>
        </p:nvSpPr>
        <p:spPr/>
        <p:txBody>
          <a:bodyPr/>
          <a:lstStyle/>
          <a:p>
            <a:r>
              <a:rPr lang="en-US">
                <a:cs typeface="Segoe UI"/>
              </a:rPr>
              <a:t>What are Kernel Modules?</a:t>
            </a:r>
            <a:endParaRPr lang="en-US"/>
          </a:p>
        </p:txBody>
      </p:sp>
      <p:sp>
        <p:nvSpPr>
          <p:cNvPr id="3" name="Text Placeholder 2">
            <a:extLst>
              <a:ext uri="{FF2B5EF4-FFF2-40B4-BE49-F238E27FC236}">
                <a16:creationId xmlns:a16="http://schemas.microsoft.com/office/drawing/2014/main" id="{59779EA1-45E1-3195-DA27-A1BC73BE9773}"/>
              </a:ext>
            </a:extLst>
          </p:cNvPr>
          <p:cNvSpPr>
            <a:spLocks noGrp="1"/>
          </p:cNvSpPr>
          <p:nvPr>
            <p:ph type="body" sz="quarter" idx="10"/>
          </p:nvPr>
        </p:nvSpPr>
        <p:spPr>
          <a:xfrm>
            <a:off x="584200" y="1435100"/>
            <a:ext cx="10872046" cy="7386638"/>
          </a:xfrm>
        </p:spPr>
        <p:txBody>
          <a:bodyPr vert="horz" wrap="square" lIns="0" tIns="0" rIns="0" bIns="0" rtlCol="0" anchor="t">
            <a:spAutoFit/>
          </a:bodyPr>
          <a:lstStyle/>
          <a:p>
            <a:pPr marL="457200" indent="-457200">
              <a:buFont typeface="Arial" panose="05000000000000000000" pitchFamily="2" charset="2"/>
              <a:buChar char="•"/>
            </a:pPr>
            <a:r>
              <a:rPr lang="en-US" sz="2000" dirty="0">
                <a:latin typeface="Segoe UI Semilight"/>
                <a:cs typeface="Segoe UI Semilight"/>
              </a:rPr>
              <a:t>Linux Kernel has a pluggable binary architecture</a:t>
            </a:r>
          </a:p>
          <a:p>
            <a:pPr marL="457200" indent="-457200">
              <a:buFont typeface="Arial" panose="05000000000000000000" pitchFamily="2" charset="2"/>
              <a:buChar char="•"/>
            </a:pPr>
            <a:r>
              <a:rPr lang="en-US" sz="2000" dirty="0">
                <a:latin typeface="Segoe UI Semilight"/>
                <a:cs typeface="Segoe UI Semilight"/>
              </a:rPr>
              <a:t>Everything does not need to compiled into a single binary image</a:t>
            </a:r>
          </a:p>
          <a:p>
            <a:pPr marL="457200" indent="-457200">
              <a:buFont typeface="Arial" panose="05000000000000000000" pitchFamily="2" charset="2"/>
              <a:buChar char="•"/>
            </a:pPr>
            <a:r>
              <a:rPr lang="en-US" sz="2000" dirty="0">
                <a:latin typeface="Segoe UI Semilight"/>
                <a:cs typeface="Segoe UI Semilight"/>
              </a:rPr>
              <a:t>Some components can be loaded at runtime and thus can be compiled as standalone binaries --&gt; </a:t>
            </a:r>
            <a:r>
              <a:rPr lang="en-US" sz="2000" b="1" i="1" dirty="0">
                <a:latin typeface="Segoe UI Semilight"/>
                <a:cs typeface="Segoe UI Semilight"/>
              </a:rPr>
              <a:t>modules</a:t>
            </a:r>
            <a:endParaRPr lang="en-US" sz="2000" b="1" i="1">
              <a:latin typeface="Segoe UI Semilight"/>
              <a:cs typeface="Segoe UI Semilight"/>
            </a:endParaRPr>
          </a:p>
          <a:p>
            <a:pPr marL="457200" indent="-457200">
              <a:buFont typeface="Arial" panose="05000000000000000000" pitchFamily="2" charset="2"/>
              <a:buChar char="•"/>
            </a:pPr>
            <a:r>
              <a:rPr lang="en-US" sz="2000" dirty="0">
                <a:latin typeface="Segoe UI Semilight"/>
                <a:cs typeface="Segoe UI Semilight"/>
              </a:rPr>
              <a:t>Are pieces of code that can be loaded and unloaded into the kernel upon demand. </a:t>
            </a:r>
            <a:endParaRPr lang="en-US" sz="2000" b="1" i="1" dirty="0">
              <a:latin typeface="Segoe UI Semilight"/>
              <a:cs typeface="Segoe UI Semilight"/>
            </a:endParaRPr>
          </a:p>
          <a:p>
            <a:pPr marL="457200" indent="-457200">
              <a:buFont typeface="Arial" panose="05000000000000000000" pitchFamily="2" charset="2"/>
              <a:buChar char="•"/>
            </a:pPr>
            <a:r>
              <a:rPr lang="en-US" sz="2000" dirty="0">
                <a:latin typeface="Segoe UI Semilight"/>
                <a:cs typeface="Segoe UI Semilight"/>
              </a:rPr>
              <a:t>Extend the functionality of the kernel without the need to reboot the system.</a:t>
            </a:r>
            <a:endParaRPr lang="en-US" sz="2000" b="1" i="1" dirty="0">
              <a:latin typeface="Segoe UI Semilight"/>
              <a:cs typeface="Segoe UI Semilight"/>
            </a:endParaRPr>
          </a:p>
          <a:p>
            <a:pPr marL="457200" indent="-457200">
              <a:buFont typeface="Arial" panose="05000000000000000000" pitchFamily="2" charset="2"/>
              <a:buChar char="•"/>
            </a:pPr>
            <a:r>
              <a:rPr lang="en-US" sz="2000" dirty="0">
                <a:latin typeface="Segoe UI Semilight"/>
                <a:cs typeface="Segoe UI Semilight"/>
              </a:rPr>
              <a:t>Like dynamic loaded/linked libraires in user-space programs</a:t>
            </a:r>
          </a:p>
          <a:p>
            <a:pPr marL="457200" indent="-457200">
              <a:buFont typeface="Arial" panose="05000000000000000000" pitchFamily="2" charset="2"/>
              <a:buChar char="•"/>
            </a:pPr>
            <a:r>
              <a:rPr lang="en-US" sz="2000" dirty="0">
                <a:latin typeface="Segoe UI Semilight"/>
                <a:cs typeface="Segoe UI Semilight"/>
              </a:rPr>
              <a:t>Have access to entire kernel memory and runs at kernel privilege levels (Be careful – this is kernel code!)</a:t>
            </a:r>
          </a:p>
          <a:p>
            <a:pPr marL="457200" indent="-457200">
              <a:buFont typeface="Arial" panose="05000000000000000000" pitchFamily="2" charset="2"/>
              <a:buChar char="•"/>
            </a:pPr>
            <a:r>
              <a:rPr lang="en-US" sz="2000" dirty="0">
                <a:latin typeface="Segoe UI Semilight"/>
                <a:cs typeface="Segoe UI Semilight"/>
              </a:rPr>
              <a:t>Most components which are not kernel core/proper are usually compiled in as modules – example device drivers, </a:t>
            </a:r>
            <a:r>
              <a:rPr lang="en-US" sz="2000" dirty="0" err="1">
                <a:latin typeface="Segoe UI Semilight"/>
                <a:cs typeface="Segoe UI Semilight"/>
              </a:rPr>
              <a:t>netfilter</a:t>
            </a:r>
            <a:r>
              <a:rPr lang="en-US" sz="2000" dirty="0">
                <a:latin typeface="Segoe UI Semilight"/>
                <a:cs typeface="Segoe UI Semilight"/>
              </a:rPr>
              <a:t> components, virtualization extensions etc.</a:t>
            </a:r>
          </a:p>
          <a:p>
            <a:pPr marL="457200" indent="-457200">
              <a:buFont typeface="Arial" panose="05000000000000000000" pitchFamily="2" charset="2"/>
              <a:buChar char="•"/>
            </a:pPr>
            <a:endParaRPr lang="en-US" dirty="0"/>
          </a:p>
          <a:p>
            <a:pPr marL="457200" indent="-457200">
              <a:buFont typeface="Arial" panose="05000000000000000000" pitchFamily="2" charset="2"/>
              <a:buChar char="•"/>
            </a:pPr>
            <a:endParaRPr lang="en-US" dirty="0"/>
          </a:p>
          <a:p>
            <a:pPr marL="457200" indent="-457200">
              <a:buFont typeface="Arial" panose="05000000000000000000" pitchFamily="2" charset="2"/>
              <a:buChar char="•"/>
            </a:pPr>
            <a:endParaRPr lang="en-US" dirty="0"/>
          </a:p>
          <a:p>
            <a:pPr marL="457200" indent="-457200">
              <a:buFont typeface="Arial" panose="05000000000000000000" pitchFamily="2" charset="2"/>
              <a:buChar char="•"/>
            </a:pPr>
            <a:endParaRPr lang="en-US" dirty="0"/>
          </a:p>
          <a:p>
            <a:pPr marL="457200" indent="-457200">
              <a:buFont typeface="Arial" panose="05000000000000000000" pitchFamily="2" charset="2"/>
              <a:buChar char="•"/>
            </a:pPr>
            <a:endParaRPr lang="en-US" dirty="0"/>
          </a:p>
        </p:txBody>
      </p:sp>
    </p:spTree>
    <p:extLst>
      <p:ext uri="{BB962C8B-B14F-4D97-AF65-F5344CB8AC3E}">
        <p14:creationId xmlns:p14="http://schemas.microsoft.com/office/powerpoint/2010/main" val="832881399"/>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A94D1A-1C7A-721E-7391-EFD2639A6762}"/>
              </a:ext>
            </a:extLst>
          </p:cNvPr>
          <p:cNvSpPr>
            <a:spLocks noGrp="1"/>
          </p:cNvSpPr>
          <p:nvPr>
            <p:ph type="title"/>
          </p:nvPr>
        </p:nvSpPr>
        <p:spPr/>
        <p:txBody>
          <a:bodyPr/>
          <a:lstStyle/>
          <a:p>
            <a:r>
              <a:rPr lang="en-US">
                <a:cs typeface="Segoe UI"/>
              </a:rPr>
              <a:t>Types of Modules</a:t>
            </a:r>
            <a:endParaRPr lang="en-US"/>
          </a:p>
        </p:txBody>
      </p:sp>
      <p:sp>
        <p:nvSpPr>
          <p:cNvPr id="3" name="Text Placeholder 2">
            <a:extLst>
              <a:ext uri="{FF2B5EF4-FFF2-40B4-BE49-F238E27FC236}">
                <a16:creationId xmlns:a16="http://schemas.microsoft.com/office/drawing/2014/main" id="{E28D933B-E03F-1A6B-22C5-3F728CA322B4}"/>
              </a:ext>
            </a:extLst>
          </p:cNvPr>
          <p:cNvSpPr>
            <a:spLocks noGrp="1"/>
          </p:cNvSpPr>
          <p:nvPr>
            <p:ph type="body" sz="quarter" idx="10"/>
          </p:nvPr>
        </p:nvSpPr>
        <p:spPr>
          <a:xfrm>
            <a:off x="584200" y="1435100"/>
            <a:ext cx="10347113" cy="1384995"/>
          </a:xfrm>
        </p:spPr>
        <p:txBody>
          <a:bodyPr vert="horz" wrap="square" lIns="0" tIns="0" rIns="0" bIns="0" rtlCol="0" anchor="t">
            <a:spAutoFit/>
          </a:bodyPr>
          <a:lstStyle/>
          <a:p>
            <a:pPr marL="457200" indent="-457200">
              <a:buFont typeface="Arial" panose="05000000000000000000" pitchFamily="2" charset="2"/>
              <a:buChar char="•"/>
            </a:pPr>
            <a:r>
              <a:rPr lang="en-US" sz="4000" b="1" dirty="0">
                <a:latin typeface="Segoe UI Semilight"/>
                <a:cs typeface="Segoe UI Semilight"/>
              </a:rPr>
              <a:t>Out-of-Tree</a:t>
            </a:r>
            <a:r>
              <a:rPr lang="en-US" sz="4000" dirty="0">
                <a:latin typeface="Segoe UI Semilight"/>
                <a:cs typeface="Segoe UI Semilight"/>
              </a:rPr>
              <a:t> Modules</a:t>
            </a:r>
          </a:p>
          <a:p>
            <a:pPr marL="457200" indent="-457200">
              <a:buFont typeface="Arial" panose="05000000000000000000" pitchFamily="2" charset="2"/>
              <a:buChar char="•"/>
            </a:pPr>
            <a:r>
              <a:rPr lang="en-US" sz="4000" b="1" dirty="0">
                <a:latin typeface="Segoe UI Semilight"/>
                <a:cs typeface="Segoe UI Semilight"/>
              </a:rPr>
              <a:t>In-Kernel Tree </a:t>
            </a:r>
            <a:r>
              <a:rPr lang="en-US" sz="4000" dirty="0">
                <a:latin typeface="Segoe UI Semilight"/>
                <a:cs typeface="Segoe UI Semilight"/>
              </a:rPr>
              <a:t>Modules.</a:t>
            </a:r>
            <a:endParaRPr lang="en-US" sz="4000"/>
          </a:p>
        </p:txBody>
      </p:sp>
    </p:spTree>
    <p:extLst>
      <p:ext uri="{BB962C8B-B14F-4D97-AF65-F5344CB8AC3E}">
        <p14:creationId xmlns:p14="http://schemas.microsoft.com/office/powerpoint/2010/main" val="2797800194"/>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A94D1A-1C7A-721E-7391-EFD2639A6762}"/>
              </a:ext>
            </a:extLst>
          </p:cNvPr>
          <p:cNvSpPr>
            <a:spLocks noGrp="1"/>
          </p:cNvSpPr>
          <p:nvPr>
            <p:ph type="title"/>
          </p:nvPr>
        </p:nvSpPr>
        <p:spPr/>
        <p:txBody>
          <a:bodyPr/>
          <a:lstStyle/>
          <a:p>
            <a:r>
              <a:rPr lang="en-US" b="1">
                <a:ea typeface="+mj-lt"/>
                <a:cs typeface="+mj-lt"/>
              </a:rPr>
              <a:t>Out-of-Tree</a:t>
            </a:r>
            <a:r>
              <a:rPr lang="en-US">
                <a:ea typeface="+mj-lt"/>
                <a:cs typeface="+mj-lt"/>
              </a:rPr>
              <a:t> </a:t>
            </a:r>
            <a:r>
              <a:rPr lang="en-US" dirty="0">
                <a:ea typeface="+mj-lt"/>
                <a:cs typeface="+mj-lt"/>
              </a:rPr>
              <a:t>Modules</a:t>
            </a:r>
          </a:p>
        </p:txBody>
      </p:sp>
      <p:sp>
        <p:nvSpPr>
          <p:cNvPr id="3" name="Text Placeholder 2">
            <a:extLst>
              <a:ext uri="{FF2B5EF4-FFF2-40B4-BE49-F238E27FC236}">
                <a16:creationId xmlns:a16="http://schemas.microsoft.com/office/drawing/2014/main" id="{E28D933B-E03F-1A6B-22C5-3F728CA322B4}"/>
              </a:ext>
            </a:extLst>
          </p:cNvPr>
          <p:cNvSpPr>
            <a:spLocks noGrp="1"/>
          </p:cNvSpPr>
          <p:nvPr>
            <p:ph type="body" sz="quarter" idx="10"/>
          </p:nvPr>
        </p:nvSpPr>
        <p:spPr>
          <a:xfrm>
            <a:off x="584200" y="1435100"/>
            <a:ext cx="11198013" cy="4647426"/>
          </a:xfrm>
        </p:spPr>
        <p:txBody>
          <a:bodyPr vert="horz" wrap="square" lIns="0" tIns="0" rIns="0" bIns="0" rtlCol="0" anchor="t">
            <a:spAutoFit/>
          </a:bodyPr>
          <a:lstStyle/>
          <a:p>
            <a:pPr marL="457200" indent="-457200">
              <a:buFont typeface="Arial" panose="05000000000000000000" pitchFamily="2" charset="2"/>
              <a:buChar char="•"/>
            </a:pPr>
            <a:r>
              <a:rPr lang="en-US" dirty="0">
                <a:latin typeface="Segoe UI Semilight"/>
                <a:cs typeface="Segoe UI Semilight"/>
              </a:rPr>
              <a:t>Built against a targeted set of kernel versions/headers.</a:t>
            </a:r>
            <a:endParaRPr lang="en-US" dirty="0"/>
          </a:p>
          <a:p>
            <a:pPr marL="457200" indent="-457200">
              <a:buFont typeface="Arial" panose="05000000000000000000" pitchFamily="2" charset="2"/>
              <a:buChar char="•"/>
            </a:pPr>
            <a:r>
              <a:rPr lang="en-US" dirty="0">
                <a:latin typeface="Segoe UI Semilight"/>
                <a:cs typeface="Segoe UI Semilight"/>
              </a:rPr>
              <a:t>Not part of the kernel </a:t>
            </a:r>
            <a:r>
              <a:rPr lang="en-US" b="1" dirty="0" err="1">
                <a:latin typeface="Segoe UI Semilight"/>
                <a:cs typeface="Segoe UI Semilight"/>
              </a:rPr>
              <a:t>KConfig</a:t>
            </a:r>
            <a:r>
              <a:rPr lang="en-US" b="1" dirty="0">
                <a:latin typeface="Segoe UI Semilight"/>
                <a:cs typeface="Segoe UI Semilight"/>
              </a:rPr>
              <a:t> </a:t>
            </a:r>
            <a:r>
              <a:rPr lang="en-US" dirty="0">
                <a:latin typeface="Segoe UI Semilight"/>
                <a:cs typeface="Segoe UI Semilight"/>
              </a:rPr>
              <a:t>and </a:t>
            </a:r>
            <a:r>
              <a:rPr lang="en-US" b="1" dirty="0" err="1">
                <a:latin typeface="Segoe UI Semilight"/>
                <a:cs typeface="Segoe UI Semilight"/>
              </a:rPr>
              <a:t>Makefiles</a:t>
            </a:r>
            <a:r>
              <a:rPr lang="en-US" dirty="0">
                <a:latin typeface="Segoe UI Semilight"/>
                <a:cs typeface="Segoe UI Semilight"/>
              </a:rPr>
              <a:t>.</a:t>
            </a:r>
          </a:p>
          <a:p>
            <a:pPr marL="457200" indent="-457200">
              <a:buFont typeface="Arial" panose="05000000000000000000" pitchFamily="2" charset="2"/>
              <a:buChar char="•"/>
            </a:pPr>
            <a:r>
              <a:rPr lang="en-US" dirty="0">
                <a:latin typeface="Segoe UI Semilight"/>
                <a:cs typeface="Segoe UI Semilight"/>
              </a:rPr>
              <a:t>Cannot be enabled via the Kernel build system.</a:t>
            </a:r>
            <a:endParaRPr lang="en-US" dirty="0"/>
          </a:p>
          <a:p>
            <a:pPr marL="457200" indent="-457200">
              <a:buFont typeface="Arial" panose="05000000000000000000" pitchFamily="2" charset="2"/>
              <a:buChar char="•"/>
            </a:pPr>
            <a:r>
              <a:rPr lang="en-US" dirty="0">
                <a:latin typeface="Segoe UI Semilight"/>
                <a:cs typeface="Segoe UI Semilight"/>
              </a:rPr>
              <a:t>Frequently used by device driver vendors to implement proprietary licensed binary blobs.</a:t>
            </a:r>
          </a:p>
          <a:p>
            <a:pPr marL="457200" indent="-457200">
              <a:buFont typeface="Arial" panose="05000000000000000000" pitchFamily="2" charset="2"/>
              <a:buChar char="•"/>
            </a:pPr>
            <a:r>
              <a:rPr lang="en-US" dirty="0">
                <a:latin typeface="Segoe UI Semilight"/>
                <a:cs typeface="Segoe UI Semilight"/>
              </a:rPr>
              <a:t>Need to be constantly impedance matched against new kernel versions because they are not part of the regular kernel maintenance procedure</a:t>
            </a:r>
          </a:p>
          <a:p>
            <a:endParaRPr lang="en-US" dirty="0"/>
          </a:p>
        </p:txBody>
      </p:sp>
    </p:spTree>
    <p:extLst>
      <p:ext uri="{BB962C8B-B14F-4D97-AF65-F5344CB8AC3E}">
        <p14:creationId xmlns:p14="http://schemas.microsoft.com/office/powerpoint/2010/main" val="1944454355"/>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A94D1A-1C7A-721E-7391-EFD2639A6762}"/>
              </a:ext>
            </a:extLst>
          </p:cNvPr>
          <p:cNvSpPr>
            <a:spLocks noGrp="1"/>
          </p:cNvSpPr>
          <p:nvPr>
            <p:ph type="title"/>
          </p:nvPr>
        </p:nvSpPr>
        <p:spPr/>
        <p:txBody>
          <a:bodyPr/>
          <a:lstStyle/>
          <a:p>
            <a:r>
              <a:rPr lang="en-US" b="1">
                <a:ea typeface="+mj-lt"/>
                <a:cs typeface="+mj-lt"/>
              </a:rPr>
              <a:t>In-Kernel Tree</a:t>
            </a:r>
            <a:r>
              <a:rPr lang="en-US">
                <a:ea typeface="+mj-lt"/>
                <a:cs typeface="+mj-lt"/>
              </a:rPr>
              <a:t> Modules</a:t>
            </a:r>
          </a:p>
        </p:txBody>
      </p:sp>
      <p:sp>
        <p:nvSpPr>
          <p:cNvPr id="3" name="Text Placeholder 2">
            <a:extLst>
              <a:ext uri="{FF2B5EF4-FFF2-40B4-BE49-F238E27FC236}">
                <a16:creationId xmlns:a16="http://schemas.microsoft.com/office/drawing/2014/main" id="{E28D933B-E03F-1A6B-22C5-3F728CA322B4}"/>
              </a:ext>
            </a:extLst>
          </p:cNvPr>
          <p:cNvSpPr>
            <a:spLocks noGrp="1"/>
          </p:cNvSpPr>
          <p:nvPr>
            <p:ph type="body" sz="quarter" idx="10"/>
          </p:nvPr>
        </p:nvSpPr>
        <p:spPr>
          <a:xfrm>
            <a:off x="584200" y="1435100"/>
            <a:ext cx="11198013" cy="3200876"/>
          </a:xfrm>
        </p:spPr>
        <p:txBody>
          <a:bodyPr vert="horz" wrap="square" lIns="0" tIns="0" rIns="0" bIns="0" rtlCol="0" anchor="t">
            <a:spAutoFit/>
          </a:bodyPr>
          <a:lstStyle/>
          <a:p>
            <a:pPr marL="457200" indent="-457200">
              <a:buFont typeface="Arial" panose="05000000000000000000" pitchFamily="2" charset="2"/>
              <a:buChar char="•"/>
            </a:pPr>
            <a:r>
              <a:rPr lang="en-US" dirty="0">
                <a:latin typeface="Segoe UI Semilight"/>
                <a:cs typeface="Segoe UI Semilight"/>
              </a:rPr>
              <a:t>Allow the module to be configured from the Kernel </a:t>
            </a:r>
            <a:r>
              <a:rPr lang="en-US" b="1" dirty="0" err="1">
                <a:latin typeface="Segoe UI Semilight"/>
                <a:cs typeface="Segoe UI Semilight"/>
              </a:rPr>
              <a:t>MenuConfig</a:t>
            </a:r>
            <a:r>
              <a:rPr lang="en-US" b="1" dirty="0">
                <a:latin typeface="Segoe UI Semilight"/>
                <a:cs typeface="Segoe UI Semilight"/>
              </a:rPr>
              <a:t> </a:t>
            </a:r>
            <a:r>
              <a:rPr lang="en-US" dirty="0">
                <a:latin typeface="Segoe UI Semilight"/>
                <a:cs typeface="Segoe UI Semilight"/>
              </a:rPr>
              <a:t>system.</a:t>
            </a:r>
          </a:p>
          <a:p>
            <a:pPr marL="457200" indent="-457200">
              <a:buFont typeface="Arial" panose="05000000000000000000" pitchFamily="2" charset="2"/>
              <a:buChar char="•"/>
            </a:pPr>
            <a:r>
              <a:rPr lang="en-US" dirty="0">
                <a:latin typeface="Segoe UI Semilight"/>
                <a:cs typeface="Segoe UI Semilight"/>
              </a:rPr>
              <a:t>Should not be different from code perspective.</a:t>
            </a:r>
          </a:p>
          <a:p>
            <a:pPr marL="457200" indent="-457200">
              <a:buFont typeface="Arial" panose="05000000000000000000" pitchFamily="2" charset="2"/>
              <a:buChar char="•"/>
            </a:pPr>
            <a:r>
              <a:rPr lang="en-US" dirty="0">
                <a:latin typeface="Segoe UI Semilight"/>
                <a:cs typeface="Segoe UI Semilight"/>
              </a:rPr>
              <a:t>Permits the code to be maintained with new Kernel releases</a:t>
            </a:r>
          </a:p>
          <a:p>
            <a:endParaRPr lang="en-US" dirty="0"/>
          </a:p>
          <a:p>
            <a:pPr marL="457200" indent="-457200">
              <a:buFont typeface="Arial" panose="05000000000000000000" pitchFamily="2" charset="2"/>
              <a:buChar char="•"/>
            </a:pPr>
            <a:endParaRPr lang="en-US" dirty="0"/>
          </a:p>
        </p:txBody>
      </p:sp>
    </p:spTree>
    <p:extLst>
      <p:ext uri="{BB962C8B-B14F-4D97-AF65-F5344CB8AC3E}">
        <p14:creationId xmlns:p14="http://schemas.microsoft.com/office/powerpoint/2010/main" val="350215047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A94D1A-1C7A-721E-7391-EFD2639A6762}"/>
              </a:ext>
            </a:extLst>
          </p:cNvPr>
          <p:cNvSpPr>
            <a:spLocks noGrp="1"/>
          </p:cNvSpPr>
          <p:nvPr>
            <p:ph type="title"/>
          </p:nvPr>
        </p:nvSpPr>
        <p:spPr/>
        <p:txBody>
          <a:bodyPr/>
          <a:lstStyle/>
          <a:p>
            <a:r>
              <a:rPr lang="en-US" b="1" dirty="0">
                <a:ea typeface="+mj-lt"/>
                <a:cs typeface="+mj-lt"/>
              </a:rPr>
              <a:t>In-Kernel Tree</a:t>
            </a:r>
            <a:r>
              <a:rPr lang="en-US" dirty="0">
                <a:ea typeface="+mj-lt"/>
                <a:cs typeface="+mj-lt"/>
              </a:rPr>
              <a:t> Modules</a:t>
            </a:r>
            <a:r>
              <a:rPr lang="en-US">
                <a:ea typeface="+mj-lt"/>
                <a:cs typeface="+mj-lt"/>
              </a:rPr>
              <a:t> - Example</a:t>
            </a:r>
          </a:p>
        </p:txBody>
      </p:sp>
      <p:pic>
        <p:nvPicPr>
          <p:cNvPr id="6" name="Picture 6">
            <a:extLst>
              <a:ext uri="{FF2B5EF4-FFF2-40B4-BE49-F238E27FC236}">
                <a16:creationId xmlns:a16="http://schemas.microsoft.com/office/drawing/2014/main" id="{AC00A002-CFB9-4EDA-591E-DF31CF8D3C23}"/>
              </a:ext>
            </a:extLst>
          </p:cNvPr>
          <p:cNvPicPr>
            <a:picLocks noChangeAspect="1"/>
          </p:cNvPicPr>
          <p:nvPr/>
        </p:nvPicPr>
        <p:blipFill>
          <a:blip r:embed="rId3"/>
          <a:stretch>
            <a:fillRect/>
          </a:stretch>
        </p:blipFill>
        <p:spPr>
          <a:xfrm>
            <a:off x="3657020" y="1008466"/>
            <a:ext cx="4280279" cy="5843297"/>
          </a:xfrm>
          <a:prstGeom prst="rect">
            <a:avLst/>
          </a:prstGeom>
        </p:spPr>
      </p:pic>
    </p:spTree>
    <p:extLst>
      <p:ext uri="{BB962C8B-B14F-4D97-AF65-F5344CB8AC3E}">
        <p14:creationId xmlns:p14="http://schemas.microsoft.com/office/powerpoint/2010/main" val="533579580"/>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003B74-B1EB-AC0B-C5C0-78261F1D07F0}"/>
              </a:ext>
            </a:extLst>
          </p:cNvPr>
          <p:cNvSpPr>
            <a:spLocks noGrp="1"/>
          </p:cNvSpPr>
          <p:nvPr>
            <p:ph type="title"/>
          </p:nvPr>
        </p:nvSpPr>
        <p:spPr/>
        <p:txBody>
          <a:bodyPr/>
          <a:lstStyle/>
          <a:p>
            <a:r>
              <a:rPr lang="en-US">
                <a:cs typeface="Segoe UI"/>
              </a:rPr>
              <a:t>Anatomy of a Kernel Module</a:t>
            </a:r>
            <a:endParaRPr lang="en-US"/>
          </a:p>
        </p:txBody>
      </p:sp>
      <p:pic>
        <p:nvPicPr>
          <p:cNvPr id="6" name="Picture 6" descr="Text&#10;&#10;Description automatically generated">
            <a:extLst>
              <a:ext uri="{FF2B5EF4-FFF2-40B4-BE49-F238E27FC236}">
                <a16:creationId xmlns:a16="http://schemas.microsoft.com/office/drawing/2014/main" id="{364CE535-D6D8-03AB-915B-6F111BD21FA3}"/>
              </a:ext>
            </a:extLst>
          </p:cNvPr>
          <p:cNvPicPr>
            <a:picLocks noChangeAspect="1"/>
          </p:cNvPicPr>
          <p:nvPr/>
        </p:nvPicPr>
        <p:blipFill>
          <a:blip r:embed="rId2"/>
          <a:stretch>
            <a:fillRect/>
          </a:stretch>
        </p:blipFill>
        <p:spPr>
          <a:xfrm>
            <a:off x="958677" y="1057054"/>
            <a:ext cx="4498051" cy="5740694"/>
          </a:xfrm>
          <a:prstGeom prst="rect">
            <a:avLst/>
          </a:prstGeom>
        </p:spPr>
      </p:pic>
      <mc:AlternateContent xmlns:mc="http://schemas.openxmlformats.org/markup-compatibility/2006" xmlns:p14="http://schemas.microsoft.com/office/powerpoint/2010/main">
        <mc:Choice Requires="p14">
          <p:contentPart p14:bwMode="auto" r:id="rId3">
            <p14:nvContentPartPr>
              <p14:cNvPr id="59" name="Ink 58">
                <a:extLst>
                  <a:ext uri="{FF2B5EF4-FFF2-40B4-BE49-F238E27FC236}">
                    <a16:creationId xmlns:a16="http://schemas.microsoft.com/office/drawing/2014/main" id="{E2D985E6-313E-3FA6-F12E-04581326ADC3}"/>
                  </a:ext>
                </a:extLst>
              </p14:cNvPr>
              <p14:cNvContentPartPr/>
              <p14:nvPr/>
            </p14:nvContentPartPr>
            <p14:xfrm>
              <a:off x="1295842" y="2864948"/>
              <a:ext cx="1628775" cy="9525"/>
            </p14:xfrm>
          </p:contentPart>
        </mc:Choice>
        <mc:Fallback xmlns="">
          <p:pic>
            <p:nvPicPr>
              <p:cNvPr id="59" name="Ink 58">
                <a:extLst>
                  <a:ext uri="{FF2B5EF4-FFF2-40B4-BE49-F238E27FC236}">
                    <a16:creationId xmlns:a16="http://schemas.microsoft.com/office/drawing/2014/main" id="{E2D985E6-313E-3FA6-F12E-04581326ADC3}"/>
                  </a:ext>
                </a:extLst>
              </p:cNvPr>
              <p:cNvPicPr/>
              <p:nvPr/>
            </p:nvPicPr>
            <p:blipFill>
              <a:blip r:embed="rId4"/>
              <a:stretch>
                <a:fillRect/>
              </a:stretch>
            </p:blipFill>
            <p:spPr>
              <a:xfrm>
                <a:off x="1242103" y="2791923"/>
                <a:ext cx="1736615" cy="155819"/>
              </a:xfrm>
              <a:prstGeom prst="rect">
                <a:avLst/>
              </a:prstGeom>
            </p:spPr>
          </p:pic>
        </mc:Fallback>
      </mc:AlternateContent>
      <p:sp>
        <p:nvSpPr>
          <p:cNvPr id="60" name="TextBox 59">
            <a:extLst>
              <a:ext uri="{FF2B5EF4-FFF2-40B4-BE49-F238E27FC236}">
                <a16:creationId xmlns:a16="http://schemas.microsoft.com/office/drawing/2014/main" id="{229DEDE3-1DC9-3953-1020-A3D69610AAFD}"/>
              </a:ext>
            </a:extLst>
          </p:cNvPr>
          <p:cNvSpPr txBox="1"/>
          <p:nvPr/>
        </p:nvSpPr>
        <p:spPr>
          <a:xfrm>
            <a:off x="3804892" y="2825785"/>
            <a:ext cx="2743200" cy="30777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l"/>
            <a:endParaRPr lang="en-US" sz="2000" dirty="0">
              <a:gradFill>
                <a:gsLst>
                  <a:gs pos="2917">
                    <a:schemeClr val="tx1"/>
                  </a:gs>
                  <a:gs pos="30000">
                    <a:schemeClr val="tx1"/>
                  </a:gs>
                </a:gsLst>
                <a:lin ang="5400000" scaled="0"/>
              </a:gradFill>
              <a:cs typeface="Segoe UI"/>
            </a:endParaRPr>
          </a:p>
        </p:txBody>
      </p:sp>
      <p:sp>
        <p:nvSpPr>
          <p:cNvPr id="3" name="TextBox 2">
            <a:extLst>
              <a:ext uri="{FF2B5EF4-FFF2-40B4-BE49-F238E27FC236}">
                <a16:creationId xmlns:a16="http://schemas.microsoft.com/office/drawing/2014/main" id="{F9B1A3CA-36A1-014D-9B37-BDBC8EA18E44}"/>
              </a:ext>
            </a:extLst>
          </p:cNvPr>
          <p:cNvSpPr txBox="1"/>
          <p:nvPr/>
        </p:nvSpPr>
        <p:spPr>
          <a:xfrm>
            <a:off x="3047148" y="2787473"/>
            <a:ext cx="4841892" cy="153888"/>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1000" i="1" dirty="0">
                <a:gradFill>
                  <a:gsLst>
                    <a:gs pos="2917">
                      <a:schemeClr val="tx1"/>
                    </a:gs>
                    <a:gs pos="30000">
                      <a:schemeClr val="tx1"/>
                    </a:gs>
                  </a:gsLst>
                  <a:lin ang="5400000" scaled="0"/>
                </a:gradFill>
                <a:cs typeface="Segoe UI"/>
              </a:rPr>
              <a:t>// Must be correct code license</a:t>
            </a:r>
          </a:p>
        </p:txBody>
      </p:sp>
      <p:sp>
        <p:nvSpPr>
          <p:cNvPr id="15" name="TextBox 14">
            <a:extLst>
              <a:ext uri="{FF2B5EF4-FFF2-40B4-BE49-F238E27FC236}">
                <a16:creationId xmlns:a16="http://schemas.microsoft.com/office/drawing/2014/main" id="{60BF358B-ADD3-DD5A-5FEF-416F27872C50}"/>
              </a:ext>
            </a:extLst>
          </p:cNvPr>
          <p:cNvSpPr txBox="1"/>
          <p:nvPr/>
        </p:nvSpPr>
        <p:spPr>
          <a:xfrm>
            <a:off x="3106745" y="3055663"/>
            <a:ext cx="4841892" cy="153888"/>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1000" i="1" dirty="0">
                <a:gradFill>
                  <a:gsLst>
                    <a:gs pos="2917">
                      <a:schemeClr val="tx1"/>
                    </a:gs>
                    <a:gs pos="30000">
                      <a:schemeClr val="tx1"/>
                    </a:gs>
                  </a:gsLst>
                  <a:lin ang="5400000" scaled="0"/>
                </a:gradFill>
                <a:cs typeface="Segoe UI"/>
              </a:rPr>
              <a:t>// Author's name</a:t>
            </a:r>
          </a:p>
        </p:txBody>
      </p:sp>
      <p:sp>
        <p:nvSpPr>
          <p:cNvPr id="16" name="TextBox 15">
            <a:extLst>
              <a:ext uri="{FF2B5EF4-FFF2-40B4-BE49-F238E27FC236}">
                <a16:creationId xmlns:a16="http://schemas.microsoft.com/office/drawing/2014/main" id="{58E3D796-B02D-0B29-510E-6B7EE2929564}"/>
              </a:ext>
            </a:extLst>
          </p:cNvPr>
          <p:cNvSpPr txBox="1"/>
          <p:nvPr/>
        </p:nvSpPr>
        <p:spPr>
          <a:xfrm>
            <a:off x="3342115" y="6302505"/>
            <a:ext cx="4841892" cy="153888"/>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1000" i="1" dirty="0">
                <a:gradFill>
                  <a:gsLst>
                    <a:gs pos="2917">
                      <a:schemeClr val="tx1"/>
                    </a:gs>
                    <a:gs pos="30000">
                      <a:schemeClr val="tx1"/>
                    </a:gs>
                  </a:gsLst>
                  <a:lin ang="5400000" scaled="0"/>
                </a:gradFill>
                <a:cs typeface="Segoe UI"/>
              </a:rPr>
              <a:t>// Entry Function Registration</a:t>
            </a:r>
          </a:p>
        </p:txBody>
      </p:sp>
      <p:sp>
        <p:nvSpPr>
          <p:cNvPr id="17" name="TextBox 16">
            <a:extLst>
              <a:ext uri="{FF2B5EF4-FFF2-40B4-BE49-F238E27FC236}">
                <a16:creationId xmlns:a16="http://schemas.microsoft.com/office/drawing/2014/main" id="{86B395A9-66EF-3058-F815-354772690B5C}"/>
              </a:ext>
            </a:extLst>
          </p:cNvPr>
          <p:cNvSpPr txBox="1"/>
          <p:nvPr/>
        </p:nvSpPr>
        <p:spPr>
          <a:xfrm>
            <a:off x="3499432" y="6528647"/>
            <a:ext cx="4841892" cy="153888"/>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1000" i="1" dirty="0">
                <a:gradFill>
                  <a:gsLst>
                    <a:gs pos="2917">
                      <a:schemeClr val="tx1"/>
                    </a:gs>
                    <a:gs pos="30000">
                      <a:schemeClr val="tx1"/>
                    </a:gs>
                  </a:gsLst>
                  <a:lin ang="5400000" scaled="0"/>
                </a:gradFill>
                <a:cs typeface="Segoe UI"/>
              </a:rPr>
              <a:t>// Exit Function Registration</a:t>
            </a:r>
          </a:p>
        </p:txBody>
      </p:sp>
    </p:spTree>
    <p:extLst>
      <p:ext uri="{BB962C8B-B14F-4D97-AF65-F5344CB8AC3E}">
        <p14:creationId xmlns:p14="http://schemas.microsoft.com/office/powerpoint/2010/main" val="1693425739"/>
      </p:ext>
    </p:extLst>
  </p:cSld>
  <p:clrMapOvr>
    <a:masterClrMapping/>
  </p:clrMapOvr>
  <p:transition>
    <p:fade/>
  </p:transition>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WHITE TEMPLATE">
  <a:themeElements>
    <a:clrScheme name="Custom 3">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8661C5"/>
      </a:accent5>
      <a:accent6>
        <a:srgbClr val="737373"/>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_White_2_Apr_2018.potx" id="{26C96195-5F97-4020-9126-CF0686EA703A}" vid="{6C9527AC-54B1-4985-B6C5-6491A04A83FE}"/>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office theme</Template>
  <TotalTime>3</TotalTime>
  <Words>2645</Words>
  <Application>Microsoft Office PowerPoint</Application>
  <PresentationFormat>Widescreen</PresentationFormat>
  <Paragraphs>327</Paragraphs>
  <Slides>25</Slides>
  <Notes>6</Notes>
  <HiddenSlides>0</HiddenSlides>
  <MMClips>0</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25</vt:i4>
      </vt:variant>
    </vt:vector>
  </HeadingPairs>
  <TitlesOfParts>
    <vt:vector size="36" baseType="lpstr">
      <vt:lpstr>Arial</vt:lpstr>
      <vt:lpstr>Calibri</vt:lpstr>
      <vt:lpstr>Calibri Light</vt:lpstr>
      <vt:lpstr>Segoe UI</vt:lpstr>
      <vt:lpstr>Segoe UI Light</vt:lpstr>
      <vt:lpstr>Segoe UI Semibold</vt:lpstr>
      <vt:lpstr>Segoe UI Semilight</vt:lpstr>
      <vt:lpstr>Wingdings</vt:lpstr>
      <vt:lpstr>office theme</vt:lpstr>
      <vt:lpstr>WHITE TEMPLATE</vt:lpstr>
      <vt:lpstr>Office Theme</vt:lpstr>
      <vt:lpstr>Introduction To Linux Kernel Development  Session 3 </vt:lpstr>
      <vt:lpstr>Instructors</vt:lpstr>
      <vt:lpstr>Session 3: “Hello World” Kernel Module Chaitanya Lala, Steven French, Mickaël Salaün, K Y Srinivasan  </vt:lpstr>
      <vt:lpstr>What are Kernel Modules?</vt:lpstr>
      <vt:lpstr>Types of Modules</vt:lpstr>
      <vt:lpstr>Out-of-Tree Modules</vt:lpstr>
      <vt:lpstr>In-Kernel Tree Modules</vt:lpstr>
      <vt:lpstr>In-Kernel Tree Modules - Example</vt:lpstr>
      <vt:lpstr>Anatomy of a Kernel Module</vt:lpstr>
      <vt:lpstr>MakeFile – Out Of Tree (Running Kernel)</vt:lpstr>
      <vt:lpstr>How to load/unload a Kernel Module?</vt:lpstr>
      <vt:lpstr>Kernel Symbol Table</vt:lpstr>
      <vt:lpstr>Kernel Symbol Table - kallsyms</vt:lpstr>
      <vt:lpstr>Kernel Symbol Table - System.map </vt:lpstr>
      <vt:lpstr>Kernel Module OOPS</vt:lpstr>
      <vt:lpstr>How to make sense of a Kernel OOPS?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Chaitanya.Lala@microsoft.com;kys@microsoft.com;Steven.French@microsoft.com;Mickael.Salaun@microsoft.com</dc:creator>
  <cp:lastModifiedBy>Devidas Gupta</cp:lastModifiedBy>
  <cp:revision>588</cp:revision>
  <dcterms:created xsi:type="dcterms:W3CDTF">2022-03-28T21:11:13Z</dcterms:created>
  <dcterms:modified xsi:type="dcterms:W3CDTF">2022-04-28T21:57:04Z</dcterms:modified>
  <cp:category>Azure Advanced: Linux Kernel Development</cp:category>
</cp:coreProperties>
</file>